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8" r:id="rId2"/>
  </p:sldIdLst>
  <p:sldSz cx="10117138" cy="7561263"/>
  <p:notesSz cx="6858000" cy="9945688"/>
  <p:defaultTextStyle>
    <a:defPPr>
      <a:defRPr lang="ja-JP"/>
    </a:defPPr>
    <a:lvl1pPr marL="0" algn="l" defTabSz="987552" rtl="0" eaLnBrk="1" latinLnBrk="0" hangingPunct="1">
      <a:defRPr kumimoji="1" sz="1900" kern="1200">
        <a:solidFill>
          <a:schemeClr val="tx1"/>
        </a:solidFill>
        <a:latin typeface="+mn-lt"/>
        <a:ea typeface="+mn-ea"/>
        <a:cs typeface="+mn-cs"/>
      </a:defRPr>
    </a:lvl1pPr>
    <a:lvl2pPr marL="493776" algn="l" defTabSz="987552" rtl="0" eaLnBrk="1" latinLnBrk="0" hangingPunct="1">
      <a:defRPr kumimoji="1" sz="1900" kern="1200">
        <a:solidFill>
          <a:schemeClr val="tx1"/>
        </a:solidFill>
        <a:latin typeface="+mn-lt"/>
        <a:ea typeface="+mn-ea"/>
        <a:cs typeface="+mn-cs"/>
      </a:defRPr>
    </a:lvl2pPr>
    <a:lvl3pPr marL="987552" algn="l" defTabSz="987552" rtl="0" eaLnBrk="1" latinLnBrk="0" hangingPunct="1">
      <a:defRPr kumimoji="1" sz="1900" kern="1200">
        <a:solidFill>
          <a:schemeClr val="tx1"/>
        </a:solidFill>
        <a:latin typeface="+mn-lt"/>
        <a:ea typeface="+mn-ea"/>
        <a:cs typeface="+mn-cs"/>
      </a:defRPr>
    </a:lvl3pPr>
    <a:lvl4pPr marL="1481328" algn="l" defTabSz="987552" rtl="0" eaLnBrk="1" latinLnBrk="0" hangingPunct="1">
      <a:defRPr kumimoji="1" sz="1900" kern="1200">
        <a:solidFill>
          <a:schemeClr val="tx1"/>
        </a:solidFill>
        <a:latin typeface="+mn-lt"/>
        <a:ea typeface="+mn-ea"/>
        <a:cs typeface="+mn-cs"/>
      </a:defRPr>
    </a:lvl4pPr>
    <a:lvl5pPr marL="1975104" algn="l" defTabSz="987552" rtl="0" eaLnBrk="1" latinLnBrk="0" hangingPunct="1">
      <a:defRPr kumimoji="1" sz="1900" kern="1200">
        <a:solidFill>
          <a:schemeClr val="tx1"/>
        </a:solidFill>
        <a:latin typeface="+mn-lt"/>
        <a:ea typeface="+mn-ea"/>
        <a:cs typeface="+mn-cs"/>
      </a:defRPr>
    </a:lvl5pPr>
    <a:lvl6pPr marL="2468880" algn="l" defTabSz="987552" rtl="0" eaLnBrk="1" latinLnBrk="0" hangingPunct="1">
      <a:defRPr kumimoji="1" sz="1900" kern="1200">
        <a:solidFill>
          <a:schemeClr val="tx1"/>
        </a:solidFill>
        <a:latin typeface="+mn-lt"/>
        <a:ea typeface="+mn-ea"/>
        <a:cs typeface="+mn-cs"/>
      </a:defRPr>
    </a:lvl6pPr>
    <a:lvl7pPr marL="2962656" algn="l" defTabSz="987552" rtl="0" eaLnBrk="1" latinLnBrk="0" hangingPunct="1">
      <a:defRPr kumimoji="1" sz="1900" kern="1200">
        <a:solidFill>
          <a:schemeClr val="tx1"/>
        </a:solidFill>
        <a:latin typeface="+mn-lt"/>
        <a:ea typeface="+mn-ea"/>
        <a:cs typeface="+mn-cs"/>
      </a:defRPr>
    </a:lvl7pPr>
    <a:lvl8pPr marL="3456432" algn="l" defTabSz="987552" rtl="0" eaLnBrk="1" latinLnBrk="0" hangingPunct="1">
      <a:defRPr kumimoji="1" sz="1900" kern="1200">
        <a:solidFill>
          <a:schemeClr val="tx1"/>
        </a:solidFill>
        <a:latin typeface="+mn-lt"/>
        <a:ea typeface="+mn-ea"/>
        <a:cs typeface="+mn-cs"/>
      </a:defRPr>
    </a:lvl8pPr>
    <a:lvl9pPr marL="3950208" algn="l" defTabSz="987552" rtl="0" eaLnBrk="1" latinLnBrk="0" hangingPunct="1">
      <a:defRPr kumimoji="1" sz="1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B3FFD5"/>
    <a:srgbClr val="8BFFBF"/>
    <a:srgbClr val="47FF9A"/>
  </p:clrMru>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618" y="-78"/>
      </p:cViewPr>
      <p:guideLst>
        <p:guide orient="horz" pos="2382"/>
        <p:guide pos="3187"/>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 2"/>
          <p:cNvSpPr>
            <a:spLocks noGrp="1"/>
          </p:cNvSpPr>
          <p:nvPr>
            <p:ph type="dt" sz="quarter" idx="1"/>
          </p:nvPr>
        </p:nvSpPr>
        <p:spPr>
          <a:xfrm>
            <a:off x="3884613" y="0"/>
            <a:ext cx="2971800" cy="496888"/>
          </a:xfrm>
          <a:prstGeom prst="rect">
            <a:avLst/>
          </a:prstGeom>
        </p:spPr>
        <p:txBody>
          <a:bodyPr vert="horz" lIns="91440" tIns="45720" rIns="91440" bIns="45720" rtlCol="0"/>
          <a:lstStyle>
            <a:lvl1pPr algn="r">
              <a:defRPr sz="1200"/>
            </a:lvl1pPr>
          </a:lstStyle>
          <a:p>
            <a:fld id="{843CC64D-1F98-4D21-90F3-F477A658AACC}" type="datetimeFigureOut">
              <a:rPr kumimoji="1" lang="ja-JP" altLang="en-US" smtClean="0"/>
              <a:pPr/>
              <a:t>2013/6/21</a:t>
            </a:fld>
            <a:endParaRPr kumimoji="1" lang="ja-JP" altLang="en-US" dirty="0"/>
          </a:p>
        </p:txBody>
      </p:sp>
      <p:sp>
        <p:nvSpPr>
          <p:cNvPr id="4" name="フッター プレースホルダ 3"/>
          <p:cNvSpPr>
            <a:spLocks noGrp="1"/>
          </p:cNvSpPr>
          <p:nvPr>
            <p:ph type="ftr" sz="quarter" idx="2"/>
          </p:nvPr>
        </p:nvSpPr>
        <p:spPr>
          <a:xfrm>
            <a:off x="0" y="9447213"/>
            <a:ext cx="2971800" cy="496887"/>
          </a:xfrm>
          <a:prstGeom prst="rect">
            <a:avLst/>
          </a:prstGeom>
        </p:spPr>
        <p:txBody>
          <a:bodyPr vert="horz" lIns="91440" tIns="45720" rIns="91440" bIns="45720" rtlCol="0" anchor="b"/>
          <a:lstStyle>
            <a:lvl1pPr algn="l">
              <a:defRPr sz="1200"/>
            </a:lvl1pPr>
          </a:lstStyle>
          <a:p>
            <a:endParaRPr kumimoji="1" lang="ja-JP" altLang="en-US" dirty="0"/>
          </a:p>
        </p:txBody>
      </p:sp>
      <p:sp>
        <p:nvSpPr>
          <p:cNvPr id="5" name="スライド番号プレースホルダ 4"/>
          <p:cNvSpPr>
            <a:spLocks noGrp="1"/>
          </p:cNvSpPr>
          <p:nvPr>
            <p:ph type="sldNum" sz="quarter" idx="3"/>
          </p:nvPr>
        </p:nvSpPr>
        <p:spPr>
          <a:xfrm>
            <a:off x="3884613" y="9447213"/>
            <a:ext cx="2971800" cy="496887"/>
          </a:xfrm>
          <a:prstGeom prst="rect">
            <a:avLst/>
          </a:prstGeom>
        </p:spPr>
        <p:txBody>
          <a:bodyPr vert="horz" lIns="91440" tIns="45720" rIns="91440" bIns="45720" rtlCol="0" anchor="b"/>
          <a:lstStyle>
            <a:lvl1pPr algn="r">
              <a:defRPr sz="1200"/>
            </a:lvl1pPr>
          </a:lstStyle>
          <a:p>
            <a:fld id="{8AD18D22-00DA-4FE1-B449-CAD0ABBEDB24}" type="slidenum">
              <a:rPr kumimoji="1" lang="ja-JP" altLang="en-US" smtClean="0"/>
              <a:pPr/>
              <a:t>&lt;#&gt;</a:t>
            </a:fld>
            <a:endParaRPr kumimoji="1" lang="ja-JP" alt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96888"/>
          </a:xfrm>
          <a:prstGeom prst="rect">
            <a:avLst/>
          </a:prstGeom>
        </p:spPr>
        <p:txBody>
          <a:bodyPr vert="horz" lIns="91440" tIns="45720" rIns="91440" bIns="45720" rtlCol="0"/>
          <a:lstStyle>
            <a:lvl1pPr algn="r">
              <a:defRPr sz="1200"/>
            </a:lvl1pPr>
          </a:lstStyle>
          <a:p>
            <a:fld id="{30CB52EB-DE8F-4D0C-A153-0AEB4F7B546D}" type="datetimeFigureOut">
              <a:rPr kumimoji="1" lang="ja-JP" altLang="en-US" smtClean="0"/>
              <a:pPr/>
              <a:t>2013/6/21</a:t>
            </a:fld>
            <a:endParaRPr kumimoji="1" lang="ja-JP" altLang="en-US"/>
          </a:p>
        </p:txBody>
      </p:sp>
      <p:sp>
        <p:nvSpPr>
          <p:cNvPr id="4" name="スライド イメージ プレースホルダ 3"/>
          <p:cNvSpPr>
            <a:spLocks noGrp="1" noRot="1" noChangeAspect="1"/>
          </p:cNvSpPr>
          <p:nvPr>
            <p:ph type="sldImg" idx="2"/>
          </p:nvPr>
        </p:nvSpPr>
        <p:spPr>
          <a:xfrm>
            <a:off x="935038" y="746125"/>
            <a:ext cx="4987925" cy="3729038"/>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724400"/>
            <a:ext cx="5486400" cy="44751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47213"/>
            <a:ext cx="2971800"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9447213"/>
            <a:ext cx="2971800" cy="496887"/>
          </a:xfrm>
          <a:prstGeom prst="rect">
            <a:avLst/>
          </a:prstGeom>
        </p:spPr>
        <p:txBody>
          <a:bodyPr vert="horz" lIns="91440" tIns="45720" rIns="91440" bIns="45720" rtlCol="0" anchor="b"/>
          <a:lstStyle>
            <a:lvl1pPr algn="r">
              <a:defRPr sz="1200"/>
            </a:lvl1pPr>
          </a:lstStyle>
          <a:p>
            <a:fld id="{AA6F4924-9ADA-4AC9-B87B-4A140C4A0319}"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58786" y="2348894"/>
            <a:ext cx="8599568" cy="1620771"/>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517572" y="4284716"/>
            <a:ext cx="7081996" cy="1932323"/>
          </a:xfrm>
        </p:spPr>
        <p:txBody>
          <a:bodyPr/>
          <a:lstStyle>
            <a:lvl1pPr marL="0" indent="0" algn="ctr">
              <a:buNone/>
              <a:defRPr>
                <a:solidFill>
                  <a:schemeClr val="tx1">
                    <a:tint val="75000"/>
                  </a:schemeClr>
                </a:solidFill>
              </a:defRPr>
            </a:lvl1pPr>
            <a:lvl2pPr marL="493776" indent="0" algn="ctr">
              <a:buNone/>
              <a:defRPr>
                <a:solidFill>
                  <a:schemeClr val="tx1">
                    <a:tint val="75000"/>
                  </a:schemeClr>
                </a:solidFill>
              </a:defRPr>
            </a:lvl2pPr>
            <a:lvl3pPr marL="987552" indent="0" algn="ctr">
              <a:buNone/>
              <a:defRPr>
                <a:solidFill>
                  <a:schemeClr val="tx1">
                    <a:tint val="75000"/>
                  </a:schemeClr>
                </a:solidFill>
              </a:defRPr>
            </a:lvl3pPr>
            <a:lvl4pPr marL="1481328" indent="0" algn="ctr">
              <a:buNone/>
              <a:defRPr>
                <a:solidFill>
                  <a:schemeClr val="tx1">
                    <a:tint val="75000"/>
                  </a:schemeClr>
                </a:solidFill>
              </a:defRPr>
            </a:lvl4pPr>
            <a:lvl5pPr marL="1975104" indent="0" algn="ctr">
              <a:buNone/>
              <a:defRPr>
                <a:solidFill>
                  <a:schemeClr val="tx1">
                    <a:tint val="75000"/>
                  </a:schemeClr>
                </a:solidFill>
              </a:defRPr>
            </a:lvl5pPr>
            <a:lvl6pPr marL="2468880" indent="0" algn="ctr">
              <a:buNone/>
              <a:defRPr>
                <a:solidFill>
                  <a:schemeClr val="tx1">
                    <a:tint val="75000"/>
                  </a:schemeClr>
                </a:solidFill>
              </a:defRPr>
            </a:lvl6pPr>
            <a:lvl7pPr marL="2962656" indent="0" algn="ctr">
              <a:buNone/>
              <a:defRPr>
                <a:solidFill>
                  <a:schemeClr val="tx1">
                    <a:tint val="75000"/>
                  </a:schemeClr>
                </a:solidFill>
              </a:defRPr>
            </a:lvl7pPr>
            <a:lvl8pPr marL="3456432" indent="0" algn="ctr">
              <a:buNone/>
              <a:defRPr>
                <a:solidFill>
                  <a:schemeClr val="tx1">
                    <a:tint val="75000"/>
                  </a:schemeClr>
                </a:solidFill>
              </a:defRPr>
            </a:lvl8pPr>
            <a:lvl9pPr marL="3950208"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5C5518D1-BEF9-4C6C-9166-1D0298D52E06}" type="datetimeFigureOut">
              <a:rPr kumimoji="1" lang="ja-JP" altLang="en-US" smtClean="0"/>
              <a:pPr/>
              <a:t>2013/6/21</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3D700164-922C-401C-B724-E4CDDA2EBE32}" type="slidenum">
              <a:rPr kumimoji="1" lang="ja-JP" altLang="en-US" smtClean="0"/>
              <a:pPr/>
              <a:t>&lt;#&gt;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5C5518D1-BEF9-4C6C-9166-1D0298D52E06}" type="datetimeFigureOut">
              <a:rPr kumimoji="1" lang="ja-JP" altLang="en-US" smtClean="0"/>
              <a:pPr/>
              <a:t>2013/6/21</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3D700164-922C-401C-B724-E4CDDA2EBE32}" type="slidenum">
              <a:rPr kumimoji="1" lang="ja-JP" altLang="en-US" smtClean="0"/>
              <a:pPr/>
              <a:t>&lt;#&gt;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501193" y="404319"/>
            <a:ext cx="1707268" cy="8600936"/>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79396" y="404319"/>
            <a:ext cx="4953183" cy="8600936"/>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5C5518D1-BEF9-4C6C-9166-1D0298D52E06}" type="datetimeFigureOut">
              <a:rPr kumimoji="1" lang="ja-JP" altLang="en-US" smtClean="0"/>
              <a:pPr/>
              <a:t>2013/6/21</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3D700164-922C-401C-B724-E4CDDA2EBE32}" type="slidenum">
              <a:rPr kumimoji="1" lang="ja-JP" altLang="en-US" smtClean="0"/>
              <a:pPr/>
              <a:t>&lt;#&gt;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5C5518D1-BEF9-4C6C-9166-1D0298D52E06}" type="datetimeFigureOut">
              <a:rPr kumimoji="1" lang="ja-JP" altLang="en-US" smtClean="0"/>
              <a:pPr/>
              <a:t>2013/6/21</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3D700164-922C-401C-B724-E4CDDA2EBE32}" type="slidenum">
              <a:rPr kumimoji="1" lang="ja-JP" altLang="en-US" smtClean="0"/>
              <a:pPr/>
              <a:t>&lt;#&gt;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99185" y="4858812"/>
            <a:ext cx="8599568" cy="1501751"/>
          </a:xfrm>
        </p:spPr>
        <p:txBody>
          <a:bodyPr anchor="t"/>
          <a:lstStyle>
            <a:lvl1pPr algn="l">
              <a:defRPr sz="43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99185" y="3204787"/>
            <a:ext cx="8599568" cy="1654026"/>
          </a:xfrm>
        </p:spPr>
        <p:txBody>
          <a:bodyPr anchor="b"/>
          <a:lstStyle>
            <a:lvl1pPr marL="0" indent="0">
              <a:buNone/>
              <a:defRPr sz="2200">
                <a:solidFill>
                  <a:schemeClr val="tx1">
                    <a:tint val="75000"/>
                  </a:schemeClr>
                </a:solidFill>
              </a:defRPr>
            </a:lvl1pPr>
            <a:lvl2pPr marL="493776" indent="0">
              <a:buNone/>
              <a:defRPr sz="1900">
                <a:solidFill>
                  <a:schemeClr val="tx1">
                    <a:tint val="75000"/>
                  </a:schemeClr>
                </a:solidFill>
              </a:defRPr>
            </a:lvl2pPr>
            <a:lvl3pPr marL="987552" indent="0">
              <a:buNone/>
              <a:defRPr sz="1700">
                <a:solidFill>
                  <a:schemeClr val="tx1">
                    <a:tint val="75000"/>
                  </a:schemeClr>
                </a:solidFill>
              </a:defRPr>
            </a:lvl3pPr>
            <a:lvl4pPr marL="1481328" indent="0">
              <a:buNone/>
              <a:defRPr sz="1500">
                <a:solidFill>
                  <a:schemeClr val="tx1">
                    <a:tint val="75000"/>
                  </a:schemeClr>
                </a:solidFill>
              </a:defRPr>
            </a:lvl4pPr>
            <a:lvl5pPr marL="1975104" indent="0">
              <a:buNone/>
              <a:defRPr sz="1500">
                <a:solidFill>
                  <a:schemeClr val="tx1">
                    <a:tint val="75000"/>
                  </a:schemeClr>
                </a:solidFill>
              </a:defRPr>
            </a:lvl5pPr>
            <a:lvl6pPr marL="2468880" indent="0">
              <a:buNone/>
              <a:defRPr sz="1500">
                <a:solidFill>
                  <a:schemeClr val="tx1">
                    <a:tint val="75000"/>
                  </a:schemeClr>
                </a:solidFill>
              </a:defRPr>
            </a:lvl6pPr>
            <a:lvl7pPr marL="2962656" indent="0">
              <a:buNone/>
              <a:defRPr sz="1500">
                <a:solidFill>
                  <a:schemeClr val="tx1">
                    <a:tint val="75000"/>
                  </a:schemeClr>
                </a:solidFill>
              </a:defRPr>
            </a:lvl7pPr>
            <a:lvl8pPr marL="3456432" indent="0">
              <a:buNone/>
              <a:defRPr sz="1500">
                <a:solidFill>
                  <a:schemeClr val="tx1">
                    <a:tint val="75000"/>
                  </a:schemeClr>
                </a:solidFill>
              </a:defRPr>
            </a:lvl8pPr>
            <a:lvl9pPr marL="3950208" indent="0">
              <a:buNone/>
              <a:defRPr sz="15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5C5518D1-BEF9-4C6C-9166-1D0298D52E06}" type="datetimeFigureOut">
              <a:rPr kumimoji="1" lang="ja-JP" altLang="en-US" smtClean="0"/>
              <a:pPr/>
              <a:t>2013/6/21</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3D700164-922C-401C-B724-E4CDDA2EBE32}" type="slidenum">
              <a:rPr kumimoji="1" lang="ja-JP" altLang="en-US" smtClean="0"/>
              <a:pPr/>
              <a:t>&lt;#&gt;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79393" y="2352393"/>
            <a:ext cx="3330225" cy="6652863"/>
          </a:xfrm>
        </p:spPr>
        <p:txBody>
          <a:bodyPr/>
          <a:lstStyle>
            <a:lvl1pPr>
              <a:defRPr sz="3000"/>
            </a:lvl1pPr>
            <a:lvl2pPr>
              <a:defRPr sz="2600"/>
            </a:lvl2pPr>
            <a:lvl3pPr>
              <a:defRPr sz="22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878237" y="2352393"/>
            <a:ext cx="3330225" cy="6652863"/>
          </a:xfrm>
        </p:spPr>
        <p:txBody>
          <a:bodyPr/>
          <a:lstStyle>
            <a:lvl1pPr>
              <a:defRPr sz="3000"/>
            </a:lvl1pPr>
            <a:lvl2pPr>
              <a:defRPr sz="2600"/>
            </a:lvl2pPr>
            <a:lvl3pPr>
              <a:defRPr sz="22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5C5518D1-BEF9-4C6C-9166-1D0298D52E06}" type="datetimeFigureOut">
              <a:rPr kumimoji="1" lang="ja-JP" altLang="en-US" smtClean="0"/>
              <a:pPr/>
              <a:t>2013/6/21</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3D700164-922C-401C-B724-E4CDDA2EBE32}" type="slidenum">
              <a:rPr kumimoji="1" lang="ja-JP" altLang="en-US" smtClean="0"/>
              <a:pPr/>
              <a:t>&lt;#&gt;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05859" y="302802"/>
            <a:ext cx="9105425" cy="1260210"/>
          </a:xfrm>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05860" y="1692533"/>
            <a:ext cx="4470160" cy="705367"/>
          </a:xfrm>
        </p:spPr>
        <p:txBody>
          <a:bodyPr anchor="b"/>
          <a:lstStyle>
            <a:lvl1pPr marL="0" indent="0">
              <a:buNone/>
              <a:defRPr sz="2600" b="1"/>
            </a:lvl1pPr>
            <a:lvl2pPr marL="493776" indent="0">
              <a:buNone/>
              <a:defRPr sz="2200" b="1"/>
            </a:lvl2pPr>
            <a:lvl3pPr marL="987552" indent="0">
              <a:buNone/>
              <a:defRPr sz="1900" b="1"/>
            </a:lvl3pPr>
            <a:lvl4pPr marL="1481328" indent="0">
              <a:buNone/>
              <a:defRPr sz="1700" b="1"/>
            </a:lvl4pPr>
            <a:lvl5pPr marL="1975104" indent="0">
              <a:buNone/>
              <a:defRPr sz="1700" b="1"/>
            </a:lvl5pPr>
            <a:lvl6pPr marL="2468880" indent="0">
              <a:buNone/>
              <a:defRPr sz="1700" b="1"/>
            </a:lvl6pPr>
            <a:lvl7pPr marL="2962656" indent="0">
              <a:buNone/>
              <a:defRPr sz="1700" b="1"/>
            </a:lvl7pPr>
            <a:lvl8pPr marL="3456432" indent="0">
              <a:buNone/>
              <a:defRPr sz="1700" b="1"/>
            </a:lvl8pPr>
            <a:lvl9pPr marL="3950208" indent="0">
              <a:buNone/>
              <a:defRPr sz="17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505860" y="2397901"/>
            <a:ext cx="4470160" cy="4356478"/>
          </a:xfrm>
        </p:spPr>
        <p:txBody>
          <a:bodyPr/>
          <a:lstStyle>
            <a:lvl1pPr>
              <a:defRPr sz="2600"/>
            </a:lvl1pPr>
            <a:lvl2pPr>
              <a:defRPr sz="22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139368" y="1692533"/>
            <a:ext cx="4471915" cy="705367"/>
          </a:xfrm>
        </p:spPr>
        <p:txBody>
          <a:bodyPr anchor="b"/>
          <a:lstStyle>
            <a:lvl1pPr marL="0" indent="0">
              <a:buNone/>
              <a:defRPr sz="2600" b="1"/>
            </a:lvl1pPr>
            <a:lvl2pPr marL="493776" indent="0">
              <a:buNone/>
              <a:defRPr sz="2200" b="1"/>
            </a:lvl2pPr>
            <a:lvl3pPr marL="987552" indent="0">
              <a:buNone/>
              <a:defRPr sz="1900" b="1"/>
            </a:lvl3pPr>
            <a:lvl4pPr marL="1481328" indent="0">
              <a:buNone/>
              <a:defRPr sz="1700" b="1"/>
            </a:lvl4pPr>
            <a:lvl5pPr marL="1975104" indent="0">
              <a:buNone/>
              <a:defRPr sz="1700" b="1"/>
            </a:lvl5pPr>
            <a:lvl6pPr marL="2468880" indent="0">
              <a:buNone/>
              <a:defRPr sz="1700" b="1"/>
            </a:lvl6pPr>
            <a:lvl7pPr marL="2962656" indent="0">
              <a:buNone/>
              <a:defRPr sz="1700" b="1"/>
            </a:lvl7pPr>
            <a:lvl8pPr marL="3456432" indent="0">
              <a:buNone/>
              <a:defRPr sz="1700" b="1"/>
            </a:lvl8pPr>
            <a:lvl9pPr marL="3950208" indent="0">
              <a:buNone/>
              <a:defRPr sz="17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139368" y="2397901"/>
            <a:ext cx="4471915" cy="4356478"/>
          </a:xfrm>
        </p:spPr>
        <p:txBody>
          <a:bodyPr/>
          <a:lstStyle>
            <a:lvl1pPr>
              <a:defRPr sz="2600"/>
            </a:lvl1pPr>
            <a:lvl2pPr>
              <a:defRPr sz="22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5C5518D1-BEF9-4C6C-9166-1D0298D52E06}" type="datetimeFigureOut">
              <a:rPr kumimoji="1" lang="ja-JP" altLang="en-US" smtClean="0"/>
              <a:pPr/>
              <a:t>2013/6/21</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3D700164-922C-401C-B724-E4CDDA2EBE32}" type="slidenum">
              <a:rPr kumimoji="1" lang="ja-JP" altLang="en-US" smtClean="0"/>
              <a:pPr/>
              <a:t>&lt;#&gt;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5C5518D1-BEF9-4C6C-9166-1D0298D52E06}" type="datetimeFigureOut">
              <a:rPr kumimoji="1" lang="ja-JP" altLang="en-US" smtClean="0"/>
              <a:pPr/>
              <a:t>2013/6/21</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3D700164-922C-401C-B724-E4CDDA2EBE32}" type="slidenum">
              <a:rPr kumimoji="1" lang="ja-JP" altLang="en-US" smtClean="0"/>
              <a:pPr/>
              <a:t>&lt;#&gt;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5C5518D1-BEF9-4C6C-9166-1D0298D52E06}" type="datetimeFigureOut">
              <a:rPr kumimoji="1" lang="ja-JP" altLang="en-US" smtClean="0"/>
              <a:pPr/>
              <a:t>2013/6/21</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3D700164-922C-401C-B724-E4CDDA2EBE32}" type="slidenum">
              <a:rPr kumimoji="1" lang="ja-JP" altLang="en-US" smtClean="0"/>
              <a:pPr/>
              <a:t>&lt;#&gt;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5858" y="301051"/>
            <a:ext cx="3328469" cy="1281213"/>
          </a:xfrm>
        </p:spPr>
        <p:txBody>
          <a:bodyPr anchor="b"/>
          <a:lstStyle>
            <a:lvl1pPr algn="l">
              <a:defRPr sz="22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955522" y="301052"/>
            <a:ext cx="5655762" cy="6453328"/>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505858" y="1582266"/>
            <a:ext cx="3328469" cy="5172115"/>
          </a:xfrm>
        </p:spPr>
        <p:txBody>
          <a:bodyPr/>
          <a:lstStyle>
            <a:lvl1pPr marL="0" indent="0">
              <a:buNone/>
              <a:defRPr sz="1500"/>
            </a:lvl1pPr>
            <a:lvl2pPr marL="493776" indent="0">
              <a:buNone/>
              <a:defRPr sz="1300"/>
            </a:lvl2pPr>
            <a:lvl3pPr marL="987552" indent="0">
              <a:buNone/>
              <a:defRPr sz="1100"/>
            </a:lvl3pPr>
            <a:lvl4pPr marL="1481328" indent="0">
              <a:buNone/>
              <a:defRPr sz="1000"/>
            </a:lvl4pPr>
            <a:lvl5pPr marL="1975104" indent="0">
              <a:buNone/>
              <a:defRPr sz="1000"/>
            </a:lvl5pPr>
            <a:lvl6pPr marL="2468880" indent="0">
              <a:buNone/>
              <a:defRPr sz="1000"/>
            </a:lvl6pPr>
            <a:lvl7pPr marL="2962656" indent="0">
              <a:buNone/>
              <a:defRPr sz="1000"/>
            </a:lvl7pPr>
            <a:lvl8pPr marL="3456432" indent="0">
              <a:buNone/>
              <a:defRPr sz="1000"/>
            </a:lvl8pPr>
            <a:lvl9pPr marL="3950208" indent="0">
              <a:buNone/>
              <a:defRPr sz="10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5C5518D1-BEF9-4C6C-9166-1D0298D52E06}" type="datetimeFigureOut">
              <a:rPr kumimoji="1" lang="ja-JP" altLang="en-US" smtClean="0"/>
              <a:pPr/>
              <a:t>2013/6/21</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3D700164-922C-401C-B724-E4CDDA2EBE32}" type="slidenum">
              <a:rPr kumimoji="1" lang="ja-JP" altLang="en-US" smtClean="0"/>
              <a:pPr/>
              <a:t>&lt;#&gt;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83029" y="5292885"/>
            <a:ext cx="6070283" cy="624855"/>
          </a:xfrm>
        </p:spPr>
        <p:txBody>
          <a:bodyPr anchor="b"/>
          <a:lstStyle>
            <a:lvl1pPr algn="l">
              <a:defRPr sz="22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83029" y="675613"/>
            <a:ext cx="6070283" cy="4536758"/>
          </a:xfrm>
        </p:spPr>
        <p:txBody>
          <a:bodyPr/>
          <a:lstStyle>
            <a:lvl1pPr marL="0" indent="0">
              <a:buNone/>
              <a:defRPr sz="3500"/>
            </a:lvl1pPr>
            <a:lvl2pPr marL="493776" indent="0">
              <a:buNone/>
              <a:defRPr sz="3000"/>
            </a:lvl2pPr>
            <a:lvl3pPr marL="987552" indent="0">
              <a:buNone/>
              <a:defRPr sz="2600"/>
            </a:lvl3pPr>
            <a:lvl4pPr marL="1481328" indent="0">
              <a:buNone/>
              <a:defRPr sz="2200"/>
            </a:lvl4pPr>
            <a:lvl5pPr marL="1975104" indent="0">
              <a:buNone/>
              <a:defRPr sz="2200"/>
            </a:lvl5pPr>
            <a:lvl6pPr marL="2468880" indent="0">
              <a:buNone/>
              <a:defRPr sz="2200"/>
            </a:lvl6pPr>
            <a:lvl7pPr marL="2962656" indent="0">
              <a:buNone/>
              <a:defRPr sz="2200"/>
            </a:lvl7pPr>
            <a:lvl8pPr marL="3456432" indent="0">
              <a:buNone/>
              <a:defRPr sz="2200"/>
            </a:lvl8pPr>
            <a:lvl9pPr marL="3950208" indent="0">
              <a:buNone/>
              <a:defRPr sz="2200"/>
            </a:lvl9pPr>
          </a:lstStyle>
          <a:p>
            <a:endParaRPr kumimoji="1" lang="ja-JP" altLang="en-US" dirty="0"/>
          </a:p>
        </p:txBody>
      </p:sp>
      <p:sp>
        <p:nvSpPr>
          <p:cNvPr id="4" name="テキスト プレースホルダ 3"/>
          <p:cNvSpPr>
            <a:spLocks noGrp="1"/>
          </p:cNvSpPr>
          <p:nvPr>
            <p:ph type="body" sz="half" idx="2"/>
          </p:nvPr>
        </p:nvSpPr>
        <p:spPr>
          <a:xfrm>
            <a:off x="1983029" y="5917741"/>
            <a:ext cx="6070283" cy="887397"/>
          </a:xfrm>
        </p:spPr>
        <p:txBody>
          <a:bodyPr/>
          <a:lstStyle>
            <a:lvl1pPr marL="0" indent="0">
              <a:buNone/>
              <a:defRPr sz="1500"/>
            </a:lvl1pPr>
            <a:lvl2pPr marL="493776" indent="0">
              <a:buNone/>
              <a:defRPr sz="1300"/>
            </a:lvl2pPr>
            <a:lvl3pPr marL="987552" indent="0">
              <a:buNone/>
              <a:defRPr sz="1100"/>
            </a:lvl3pPr>
            <a:lvl4pPr marL="1481328" indent="0">
              <a:buNone/>
              <a:defRPr sz="1000"/>
            </a:lvl4pPr>
            <a:lvl5pPr marL="1975104" indent="0">
              <a:buNone/>
              <a:defRPr sz="1000"/>
            </a:lvl5pPr>
            <a:lvl6pPr marL="2468880" indent="0">
              <a:buNone/>
              <a:defRPr sz="1000"/>
            </a:lvl6pPr>
            <a:lvl7pPr marL="2962656" indent="0">
              <a:buNone/>
              <a:defRPr sz="1000"/>
            </a:lvl7pPr>
            <a:lvl8pPr marL="3456432" indent="0">
              <a:buNone/>
              <a:defRPr sz="1000"/>
            </a:lvl8pPr>
            <a:lvl9pPr marL="3950208" indent="0">
              <a:buNone/>
              <a:defRPr sz="10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5C5518D1-BEF9-4C6C-9166-1D0298D52E06}" type="datetimeFigureOut">
              <a:rPr kumimoji="1" lang="ja-JP" altLang="en-US" smtClean="0"/>
              <a:pPr/>
              <a:t>2013/6/21</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3D700164-922C-401C-B724-E4CDDA2EBE32}" type="slidenum">
              <a:rPr kumimoji="1" lang="ja-JP" altLang="en-US" smtClean="0"/>
              <a:pPr/>
              <a:t>&lt;#&gt;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505859" y="302802"/>
            <a:ext cx="9105425" cy="1260210"/>
          </a:xfrm>
          <a:prstGeom prst="rect">
            <a:avLst/>
          </a:prstGeom>
        </p:spPr>
        <p:txBody>
          <a:bodyPr vert="horz" lIns="98755" tIns="49378" rIns="98755" bIns="49378"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05859" y="1764296"/>
            <a:ext cx="9105425" cy="4990084"/>
          </a:xfrm>
          <a:prstGeom prst="rect">
            <a:avLst/>
          </a:prstGeom>
        </p:spPr>
        <p:txBody>
          <a:bodyPr vert="horz" lIns="98755" tIns="49378" rIns="98755" bIns="4937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505859" y="7008172"/>
            <a:ext cx="2360666" cy="402567"/>
          </a:xfrm>
          <a:prstGeom prst="rect">
            <a:avLst/>
          </a:prstGeom>
        </p:spPr>
        <p:txBody>
          <a:bodyPr vert="horz" lIns="98755" tIns="49378" rIns="98755" bIns="49378" rtlCol="0" anchor="ctr"/>
          <a:lstStyle>
            <a:lvl1pPr algn="l">
              <a:defRPr sz="1300">
                <a:solidFill>
                  <a:schemeClr val="tx1">
                    <a:tint val="75000"/>
                  </a:schemeClr>
                </a:solidFill>
              </a:defRPr>
            </a:lvl1pPr>
          </a:lstStyle>
          <a:p>
            <a:fld id="{5C5518D1-BEF9-4C6C-9166-1D0298D52E06}" type="datetimeFigureOut">
              <a:rPr kumimoji="1" lang="ja-JP" altLang="en-US" smtClean="0"/>
              <a:pPr/>
              <a:t>2013/6/21</a:t>
            </a:fld>
            <a:endParaRPr kumimoji="1" lang="ja-JP" altLang="en-US" dirty="0"/>
          </a:p>
        </p:txBody>
      </p:sp>
      <p:sp>
        <p:nvSpPr>
          <p:cNvPr id="5" name="フッター プレースホルダ 4"/>
          <p:cNvSpPr>
            <a:spLocks noGrp="1"/>
          </p:cNvSpPr>
          <p:nvPr>
            <p:ph type="ftr" sz="quarter" idx="3"/>
          </p:nvPr>
        </p:nvSpPr>
        <p:spPr>
          <a:xfrm>
            <a:off x="3456690" y="7008172"/>
            <a:ext cx="3203760" cy="402567"/>
          </a:xfrm>
          <a:prstGeom prst="rect">
            <a:avLst/>
          </a:prstGeom>
        </p:spPr>
        <p:txBody>
          <a:bodyPr vert="horz" lIns="98755" tIns="49378" rIns="98755" bIns="49378" rtlCol="0" anchor="ctr"/>
          <a:lstStyle>
            <a:lvl1pPr algn="ctr">
              <a:defRPr sz="13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7250617" y="7008172"/>
            <a:ext cx="2360666" cy="402567"/>
          </a:xfrm>
          <a:prstGeom prst="rect">
            <a:avLst/>
          </a:prstGeom>
        </p:spPr>
        <p:txBody>
          <a:bodyPr vert="horz" lIns="98755" tIns="49378" rIns="98755" bIns="49378" rtlCol="0" anchor="ctr"/>
          <a:lstStyle>
            <a:lvl1pPr algn="r">
              <a:defRPr sz="1300">
                <a:solidFill>
                  <a:schemeClr val="tx1">
                    <a:tint val="75000"/>
                  </a:schemeClr>
                </a:solidFill>
              </a:defRPr>
            </a:lvl1pPr>
          </a:lstStyle>
          <a:p>
            <a:fld id="{3D700164-922C-401C-B724-E4CDDA2EBE32}" type="slidenum">
              <a:rPr kumimoji="1" lang="ja-JP" altLang="en-US" smtClean="0"/>
              <a:pPr/>
              <a:t>&lt;#&gt;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87552" rtl="0" eaLnBrk="1" latinLnBrk="0" hangingPunct="1">
        <a:spcBef>
          <a:spcPct val="0"/>
        </a:spcBef>
        <a:buNone/>
        <a:defRPr kumimoji="1" sz="4800" kern="1200">
          <a:solidFill>
            <a:schemeClr val="tx1"/>
          </a:solidFill>
          <a:latin typeface="+mj-lt"/>
          <a:ea typeface="+mj-ea"/>
          <a:cs typeface="+mj-cs"/>
        </a:defRPr>
      </a:lvl1pPr>
    </p:titleStyle>
    <p:bodyStyle>
      <a:lvl1pPr marL="370332" indent="-370332" algn="l" defTabSz="987552" rtl="0" eaLnBrk="1" latinLnBrk="0" hangingPunct="1">
        <a:spcBef>
          <a:spcPct val="20000"/>
        </a:spcBef>
        <a:buFont typeface="Arial" pitchFamily="34" charset="0"/>
        <a:buChar char="•"/>
        <a:defRPr kumimoji="1" sz="3500" kern="1200">
          <a:solidFill>
            <a:schemeClr val="tx1"/>
          </a:solidFill>
          <a:latin typeface="+mn-lt"/>
          <a:ea typeface="+mn-ea"/>
          <a:cs typeface="+mn-cs"/>
        </a:defRPr>
      </a:lvl1pPr>
      <a:lvl2pPr marL="802386" indent="-308610" algn="l" defTabSz="987552" rtl="0" eaLnBrk="1" latinLnBrk="0" hangingPunct="1">
        <a:spcBef>
          <a:spcPct val="20000"/>
        </a:spcBef>
        <a:buFont typeface="Arial" pitchFamily="34" charset="0"/>
        <a:buChar char="–"/>
        <a:defRPr kumimoji="1" sz="3000" kern="1200">
          <a:solidFill>
            <a:schemeClr val="tx1"/>
          </a:solidFill>
          <a:latin typeface="+mn-lt"/>
          <a:ea typeface="+mn-ea"/>
          <a:cs typeface="+mn-cs"/>
        </a:defRPr>
      </a:lvl2pPr>
      <a:lvl3pPr marL="1234440" indent="-246888" algn="l" defTabSz="987552" rtl="0" eaLnBrk="1" latinLnBrk="0" hangingPunct="1">
        <a:spcBef>
          <a:spcPct val="20000"/>
        </a:spcBef>
        <a:buFont typeface="Arial" pitchFamily="34" charset="0"/>
        <a:buChar char="•"/>
        <a:defRPr kumimoji="1" sz="2600" kern="1200">
          <a:solidFill>
            <a:schemeClr val="tx1"/>
          </a:solidFill>
          <a:latin typeface="+mn-lt"/>
          <a:ea typeface="+mn-ea"/>
          <a:cs typeface="+mn-cs"/>
        </a:defRPr>
      </a:lvl3pPr>
      <a:lvl4pPr marL="1728216" indent="-246888" algn="l" defTabSz="987552" rtl="0" eaLnBrk="1" latinLnBrk="0" hangingPunct="1">
        <a:spcBef>
          <a:spcPct val="20000"/>
        </a:spcBef>
        <a:buFont typeface="Arial" pitchFamily="34" charset="0"/>
        <a:buChar char="–"/>
        <a:defRPr kumimoji="1" sz="2200" kern="1200">
          <a:solidFill>
            <a:schemeClr val="tx1"/>
          </a:solidFill>
          <a:latin typeface="+mn-lt"/>
          <a:ea typeface="+mn-ea"/>
          <a:cs typeface="+mn-cs"/>
        </a:defRPr>
      </a:lvl4pPr>
      <a:lvl5pPr marL="2221992" indent="-246888" algn="l" defTabSz="987552" rtl="0" eaLnBrk="1" latinLnBrk="0" hangingPunct="1">
        <a:spcBef>
          <a:spcPct val="20000"/>
        </a:spcBef>
        <a:buFont typeface="Arial" pitchFamily="34" charset="0"/>
        <a:buChar char="»"/>
        <a:defRPr kumimoji="1" sz="2200" kern="1200">
          <a:solidFill>
            <a:schemeClr val="tx1"/>
          </a:solidFill>
          <a:latin typeface="+mn-lt"/>
          <a:ea typeface="+mn-ea"/>
          <a:cs typeface="+mn-cs"/>
        </a:defRPr>
      </a:lvl5pPr>
      <a:lvl6pPr marL="2715768" indent="-246888" algn="l" defTabSz="987552"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209544" indent="-246888" algn="l" defTabSz="987552"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703320" indent="-246888" algn="l" defTabSz="987552"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197096" indent="-246888" algn="l" defTabSz="987552" rtl="0" eaLnBrk="1" latinLnBrk="0" hangingPunct="1">
        <a:spcBef>
          <a:spcPct val="20000"/>
        </a:spcBef>
        <a:buFont typeface="Arial" pitchFamily="34" charset="0"/>
        <a:buChar char="•"/>
        <a:defRPr kumimoji="1" sz="2200" kern="1200">
          <a:solidFill>
            <a:schemeClr val="tx1"/>
          </a:solidFill>
          <a:latin typeface="+mn-lt"/>
          <a:ea typeface="+mn-ea"/>
          <a:cs typeface="+mn-cs"/>
        </a:defRPr>
      </a:lvl9pPr>
    </p:bodyStyle>
    <p:otherStyle>
      <a:defPPr>
        <a:defRPr lang="ja-JP"/>
      </a:defPPr>
      <a:lvl1pPr marL="0" algn="l" defTabSz="987552" rtl="0" eaLnBrk="1" latinLnBrk="0" hangingPunct="1">
        <a:defRPr kumimoji="1" sz="1900" kern="1200">
          <a:solidFill>
            <a:schemeClr val="tx1"/>
          </a:solidFill>
          <a:latin typeface="+mn-lt"/>
          <a:ea typeface="+mn-ea"/>
          <a:cs typeface="+mn-cs"/>
        </a:defRPr>
      </a:lvl1pPr>
      <a:lvl2pPr marL="493776" algn="l" defTabSz="987552" rtl="0" eaLnBrk="1" latinLnBrk="0" hangingPunct="1">
        <a:defRPr kumimoji="1" sz="1900" kern="1200">
          <a:solidFill>
            <a:schemeClr val="tx1"/>
          </a:solidFill>
          <a:latin typeface="+mn-lt"/>
          <a:ea typeface="+mn-ea"/>
          <a:cs typeface="+mn-cs"/>
        </a:defRPr>
      </a:lvl2pPr>
      <a:lvl3pPr marL="987552" algn="l" defTabSz="987552" rtl="0" eaLnBrk="1" latinLnBrk="0" hangingPunct="1">
        <a:defRPr kumimoji="1" sz="1900" kern="1200">
          <a:solidFill>
            <a:schemeClr val="tx1"/>
          </a:solidFill>
          <a:latin typeface="+mn-lt"/>
          <a:ea typeface="+mn-ea"/>
          <a:cs typeface="+mn-cs"/>
        </a:defRPr>
      </a:lvl3pPr>
      <a:lvl4pPr marL="1481328" algn="l" defTabSz="987552" rtl="0" eaLnBrk="1" latinLnBrk="0" hangingPunct="1">
        <a:defRPr kumimoji="1" sz="1900" kern="1200">
          <a:solidFill>
            <a:schemeClr val="tx1"/>
          </a:solidFill>
          <a:latin typeface="+mn-lt"/>
          <a:ea typeface="+mn-ea"/>
          <a:cs typeface="+mn-cs"/>
        </a:defRPr>
      </a:lvl4pPr>
      <a:lvl5pPr marL="1975104" algn="l" defTabSz="987552" rtl="0" eaLnBrk="1" latinLnBrk="0" hangingPunct="1">
        <a:defRPr kumimoji="1" sz="1900" kern="1200">
          <a:solidFill>
            <a:schemeClr val="tx1"/>
          </a:solidFill>
          <a:latin typeface="+mn-lt"/>
          <a:ea typeface="+mn-ea"/>
          <a:cs typeface="+mn-cs"/>
        </a:defRPr>
      </a:lvl5pPr>
      <a:lvl6pPr marL="2468880" algn="l" defTabSz="987552" rtl="0" eaLnBrk="1" latinLnBrk="0" hangingPunct="1">
        <a:defRPr kumimoji="1" sz="1900" kern="1200">
          <a:solidFill>
            <a:schemeClr val="tx1"/>
          </a:solidFill>
          <a:latin typeface="+mn-lt"/>
          <a:ea typeface="+mn-ea"/>
          <a:cs typeface="+mn-cs"/>
        </a:defRPr>
      </a:lvl6pPr>
      <a:lvl7pPr marL="2962656" algn="l" defTabSz="987552" rtl="0" eaLnBrk="1" latinLnBrk="0" hangingPunct="1">
        <a:defRPr kumimoji="1" sz="1900" kern="1200">
          <a:solidFill>
            <a:schemeClr val="tx1"/>
          </a:solidFill>
          <a:latin typeface="+mn-lt"/>
          <a:ea typeface="+mn-ea"/>
          <a:cs typeface="+mn-cs"/>
        </a:defRPr>
      </a:lvl7pPr>
      <a:lvl8pPr marL="3456432" algn="l" defTabSz="987552" rtl="0" eaLnBrk="1" latinLnBrk="0" hangingPunct="1">
        <a:defRPr kumimoji="1" sz="1900" kern="1200">
          <a:solidFill>
            <a:schemeClr val="tx1"/>
          </a:solidFill>
          <a:latin typeface="+mn-lt"/>
          <a:ea typeface="+mn-ea"/>
          <a:cs typeface="+mn-cs"/>
        </a:defRPr>
      </a:lvl8pPr>
      <a:lvl9pPr marL="3950208" algn="l" defTabSz="987552"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円/楕円 11"/>
          <p:cNvSpPr/>
          <p:nvPr/>
        </p:nvSpPr>
        <p:spPr>
          <a:xfrm>
            <a:off x="1098129" y="3276576"/>
            <a:ext cx="5596856" cy="396044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自治会員以外の方</a:t>
            </a:r>
            <a:endParaRPr kumimoji="1" lang="ja-JP" altLang="en-US" dirty="0"/>
          </a:p>
        </p:txBody>
      </p:sp>
      <p:sp>
        <p:nvSpPr>
          <p:cNvPr id="2" name="フローチャート : 結合子 1"/>
          <p:cNvSpPr/>
          <p:nvPr/>
        </p:nvSpPr>
        <p:spPr>
          <a:xfrm>
            <a:off x="2106241" y="3276575"/>
            <a:ext cx="6839224" cy="4001357"/>
          </a:xfrm>
          <a:prstGeom prst="flowChartConnec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87552" rtl="0" eaLnBrk="1" latinLnBrk="0" hangingPunct="1">
              <a:defRPr kumimoji="1" sz="1900" kern="1200">
                <a:solidFill>
                  <a:schemeClr val="lt1"/>
                </a:solidFill>
                <a:latin typeface="+mn-lt"/>
                <a:ea typeface="+mn-ea"/>
                <a:cs typeface="+mn-cs"/>
              </a:defRPr>
            </a:lvl1pPr>
            <a:lvl2pPr marL="493776" algn="l" defTabSz="987552" rtl="0" eaLnBrk="1" latinLnBrk="0" hangingPunct="1">
              <a:defRPr kumimoji="1" sz="1900" kern="1200">
                <a:solidFill>
                  <a:schemeClr val="lt1"/>
                </a:solidFill>
                <a:latin typeface="+mn-lt"/>
                <a:ea typeface="+mn-ea"/>
                <a:cs typeface="+mn-cs"/>
              </a:defRPr>
            </a:lvl2pPr>
            <a:lvl3pPr marL="987552" algn="l" defTabSz="987552" rtl="0" eaLnBrk="1" latinLnBrk="0" hangingPunct="1">
              <a:defRPr kumimoji="1" sz="1900" kern="1200">
                <a:solidFill>
                  <a:schemeClr val="lt1"/>
                </a:solidFill>
                <a:latin typeface="+mn-lt"/>
                <a:ea typeface="+mn-ea"/>
                <a:cs typeface="+mn-cs"/>
              </a:defRPr>
            </a:lvl3pPr>
            <a:lvl4pPr marL="1481328" algn="l" defTabSz="987552" rtl="0" eaLnBrk="1" latinLnBrk="0" hangingPunct="1">
              <a:defRPr kumimoji="1" sz="1900" kern="1200">
                <a:solidFill>
                  <a:schemeClr val="lt1"/>
                </a:solidFill>
                <a:latin typeface="+mn-lt"/>
                <a:ea typeface="+mn-ea"/>
                <a:cs typeface="+mn-cs"/>
              </a:defRPr>
            </a:lvl4pPr>
            <a:lvl5pPr marL="1975104" algn="l" defTabSz="987552" rtl="0" eaLnBrk="1" latinLnBrk="0" hangingPunct="1">
              <a:defRPr kumimoji="1" sz="1900" kern="1200">
                <a:solidFill>
                  <a:schemeClr val="lt1"/>
                </a:solidFill>
                <a:latin typeface="+mn-lt"/>
                <a:ea typeface="+mn-ea"/>
                <a:cs typeface="+mn-cs"/>
              </a:defRPr>
            </a:lvl5pPr>
            <a:lvl6pPr marL="2468880" algn="l" defTabSz="987552" rtl="0" eaLnBrk="1" latinLnBrk="0" hangingPunct="1">
              <a:defRPr kumimoji="1" sz="1900" kern="1200">
                <a:solidFill>
                  <a:schemeClr val="lt1"/>
                </a:solidFill>
                <a:latin typeface="+mn-lt"/>
                <a:ea typeface="+mn-ea"/>
                <a:cs typeface="+mn-cs"/>
              </a:defRPr>
            </a:lvl6pPr>
            <a:lvl7pPr marL="2962656" algn="l" defTabSz="987552" rtl="0" eaLnBrk="1" latinLnBrk="0" hangingPunct="1">
              <a:defRPr kumimoji="1" sz="1900" kern="1200">
                <a:solidFill>
                  <a:schemeClr val="lt1"/>
                </a:solidFill>
                <a:latin typeface="+mn-lt"/>
                <a:ea typeface="+mn-ea"/>
                <a:cs typeface="+mn-cs"/>
              </a:defRPr>
            </a:lvl7pPr>
            <a:lvl8pPr marL="3456432" algn="l" defTabSz="987552" rtl="0" eaLnBrk="1" latinLnBrk="0" hangingPunct="1">
              <a:defRPr kumimoji="1" sz="1900" kern="1200">
                <a:solidFill>
                  <a:schemeClr val="lt1"/>
                </a:solidFill>
                <a:latin typeface="+mn-lt"/>
                <a:ea typeface="+mn-ea"/>
                <a:cs typeface="+mn-cs"/>
              </a:defRPr>
            </a:lvl8pPr>
            <a:lvl9pPr marL="3950208" algn="l" defTabSz="987552" rtl="0" eaLnBrk="1" latinLnBrk="0" hangingPunct="1">
              <a:defRPr kumimoji="1" sz="1900" kern="1200">
                <a:solidFill>
                  <a:schemeClr val="lt1"/>
                </a:solidFill>
                <a:latin typeface="+mn-lt"/>
                <a:ea typeface="+mn-ea"/>
                <a:cs typeface="+mn-cs"/>
              </a:defRPr>
            </a:lvl9pPr>
          </a:lstStyle>
          <a:p>
            <a:pPr algn="ctr"/>
            <a:r>
              <a:rPr kumimoji="1" lang="ja-JP" altLang="en-US" dirty="0" smtClean="0"/>
              <a:t>参加＝自治会員全員</a:t>
            </a:r>
            <a:endParaRPr kumimoji="1" lang="ja-JP" altLang="en-US" dirty="0"/>
          </a:p>
        </p:txBody>
      </p:sp>
      <p:sp>
        <p:nvSpPr>
          <p:cNvPr id="3" name="フローチャート : 結合子 2"/>
          <p:cNvSpPr/>
          <p:nvPr/>
        </p:nvSpPr>
        <p:spPr>
          <a:xfrm>
            <a:off x="2934069" y="4356695"/>
            <a:ext cx="4954948" cy="2921237"/>
          </a:xfrm>
          <a:prstGeom prst="flowChartConnector">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87552" rtl="0" eaLnBrk="1" latinLnBrk="0" hangingPunct="1">
              <a:defRPr kumimoji="1" sz="1900" kern="1200">
                <a:solidFill>
                  <a:schemeClr val="lt1"/>
                </a:solidFill>
                <a:latin typeface="+mn-lt"/>
                <a:ea typeface="+mn-ea"/>
                <a:cs typeface="+mn-cs"/>
              </a:defRPr>
            </a:lvl1pPr>
            <a:lvl2pPr marL="493776" algn="l" defTabSz="987552" rtl="0" eaLnBrk="1" latinLnBrk="0" hangingPunct="1">
              <a:defRPr kumimoji="1" sz="1900" kern="1200">
                <a:solidFill>
                  <a:schemeClr val="lt1"/>
                </a:solidFill>
                <a:latin typeface="+mn-lt"/>
                <a:ea typeface="+mn-ea"/>
                <a:cs typeface="+mn-cs"/>
              </a:defRPr>
            </a:lvl2pPr>
            <a:lvl3pPr marL="987552" algn="l" defTabSz="987552" rtl="0" eaLnBrk="1" latinLnBrk="0" hangingPunct="1">
              <a:defRPr kumimoji="1" sz="1900" kern="1200">
                <a:solidFill>
                  <a:schemeClr val="lt1"/>
                </a:solidFill>
                <a:latin typeface="+mn-lt"/>
                <a:ea typeface="+mn-ea"/>
                <a:cs typeface="+mn-cs"/>
              </a:defRPr>
            </a:lvl3pPr>
            <a:lvl4pPr marL="1481328" algn="l" defTabSz="987552" rtl="0" eaLnBrk="1" latinLnBrk="0" hangingPunct="1">
              <a:defRPr kumimoji="1" sz="1900" kern="1200">
                <a:solidFill>
                  <a:schemeClr val="lt1"/>
                </a:solidFill>
                <a:latin typeface="+mn-lt"/>
                <a:ea typeface="+mn-ea"/>
                <a:cs typeface="+mn-cs"/>
              </a:defRPr>
            </a:lvl4pPr>
            <a:lvl5pPr marL="1975104" algn="l" defTabSz="987552" rtl="0" eaLnBrk="1" latinLnBrk="0" hangingPunct="1">
              <a:defRPr kumimoji="1" sz="1900" kern="1200">
                <a:solidFill>
                  <a:schemeClr val="lt1"/>
                </a:solidFill>
                <a:latin typeface="+mn-lt"/>
                <a:ea typeface="+mn-ea"/>
                <a:cs typeface="+mn-cs"/>
              </a:defRPr>
            </a:lvl5pPr>
            <a:lvl6pPr marL="2468880" algn="l" defTabSz="987552" rtl="0" eaLnBrk="1" latinLnBrk="0" hangingPunct="1">
              <a:defRPr kumimoji="1" sz="1900" kern="1200">
                <a:solidFill>
                  <a:schemeClr val="lt1"/>
                </a:solidFill>
                <a:latin typeface="+mn-lt"/>
                <a:ea typeface="+mn-ea"/>
                <a:cs typeface="+mn-cs"/>
              </a:defRPr>
            </a:lvl6pPr>
            <a:lvl7pPr marL="2962656" algn="l" defTabSz="987552" rtl="0" eaLnBrk="1" latinLnBrk="0" hangingPunct="1">
              <a:defRPr kumimoji="1" sz="1900" kern="1200">
                <a:solidFill>
                  <a:schemeClr val="lt1"/>
                </a:solidFill>
                <a:latin typeface="+mn-lt"/>
                <a:ea typeface="+mn-ea"/>
                <a:cs typeface="+mn-cs"/>
              </a:defRPr>
            </a:lvl7pPr>
            <a:lvl8pPr marL="3456432" algn="l" defTabSz="987552" rtl="0" eaLnBrk="1" latinLnBrk="0" hangingPunct="1">
              <a:defRPr kumimoji="1" sz="1900" kern="1200">
                <a:solidFill>
                  <a:schemeClr val="lt1"/>
                </a:solidFill>
                <a:latin typeface="+mn-lt"/>
                <a:ea typeface="+mn-ea"/>
                <a:cs typeface="+mn-cs"/>
              </a:defRPr>
            </a:lvl8pPr>
            <a:lvl9pPr marL="3950208" algn="l" defTabSz="987552" rtl="0" eaLnBrk="1" latinLnBrk="0" hangingPunct="1">
              <a:defRPr kumimoji="1" sz="1900" kern="1200">
                <a:solidFill>
                  <a:schemeClr val="lt1"/>
                </a:solidFill>
                <a:latin typeface="+mn-lt"/>
                <a:ea typeface="+mn-ea"/>
                <a:cs typeface="+mn-cs"/>
              </a:defRPr>
            </a:lvl9pPr>
          </a:lstStyle>
          <a:p>
            <a:pPr algn="ctr"/>
            <a:endParaRPr kumimoji="1" lang="ja-JP" altLang="en-US" dirty="0"/>
          </a:p>
        </p:txBody>
      </p:sp>
      <p:sp>
        <p:nvSpPr>
          <p:cNvPr id="4" name="正方形/長方形 3"/>
          <p:cNvSpPr/>
          <p:nvPr/>
        </p:nvSpPr>
        <p:spPr>
          <a:xfrm>
            <a:off x="3978449" y="3564607"/>
            <a:ext cx="2842275" cy="64655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87552" rtl="0" eaLnBrk="1" latinLnBrk="0" hangingPunct="1">
              <a:defRPr kumimoji="1" sz="1900" kern="1200">
                <a:solidFill>
                  <a:schemeClr val="lt1"/>
                </a:solidFill>
                <a:latin typeface="+mn-lt"/>
                <a:ea typeface="+mn-ea"/>
                <a:cs typeface="+mn-cs"/>
              </a:defRPr>
            </a:lvl1pPr>
            <a:lvl2pPr marL="493776" algn="l" defTabSz="987552" rtl="0" eaLnBrk="1" latinLnBrk="0" hangingPunct="1">
              <a:defRPr kumimoji="1" sz="1900" kern="1200">
                <a:solidFill>
                  <a:schemeClr val="lt1"/>
                </a:solidFill>
                <a:latin typeface="+mn-lt"/>
                <a:ea typeface="+mn-ea"/>
                <a:cs typeface="+mn-cs"/>
              </a:defRPr>
            </a:lvl2pPr>
            <a:lvl3pPr marL="987552" algn="l" defTabSz="987552" rtl="0" eaLnBrk="1" latinLnBrk="0" hangingPunct="1">
              <a:defRPr kumimoji="1" sz="1900" kern="1200">
                <a:solidFill>
                  <a:schemeClr val="lt1"/>
                </a:solidFill>
                <a:latin typeface="+mn-lt"/>
                <a:ea typeface="+mn-ea"/>
                <a:cs typeface="+mn-cs"/>
              </a:defRPr>
            </a:lvl3pPr>
            <a:lvl4pPr marL="1481328" algn="l" defTabSz="987552" rtl="0" eaLnBrk="1" latinLnBrk="0" hangingPunct="1">
              <a:defRPr kumimoji="1" sz="1900" kern="1200">
                <a:solidFill>
                  <a:schemeClr val="lt1"/>
                </a:solidFill>
                <a:latin typeface="+mn-lt"/>
                <a:ea typeface="+mn-ea"/>
                <a:cs typeface="+mn-cs"/>
              </a:defRPr>
            </a:lvl4pPr>
            <a:lvl5pPr marL="1975104" algn="l" defTabSz="987552" rtl="0" eaLnBrk="1" latinLnBrk="0" hangingPunct="1">
              <a:defRPr kumimoji="1" sz="1900" kern="1200">
                <a:solidFill>
                  <a:schemeClr val="lt1"/>
                </a:solidFill>
                <a:latin typeface="+mn-lt"/>
                <a:ea typeface="+mn-ea"/>
                <a:cs typeface="+mn-cs"/>
              </a:defRPr>
            </a:lvl5pPr>
            <a:lvl6pPr marL="2468880" algn="l" defTabSz="987552" rtl="0" eaLnBrk="1" latinLnBrk="0" hangingPunct="1">
              <a:defRPr kumimoji="1" sz="1900" kern="1200">
                <a:solidFill>
                  <a:schemeClr val="lt1"/>
                </a:solidFill>
                <a:latin typeface="+mn-lt"/>
                <a:ea typeface="+mn-ea"/>
                <a:cs typeface="+mn-cs"/>
              </a:defRPr>
            </a:lvl6pPr>
            <a:lvl7pPr marL="2962656" algn="l" defTabSz="987552" rtl="0" eaLnBrk="1" latinLnBrk="0" hangingPunct="1">
              <a:defRPr kumimoji="1" sz="1900" kern="1200">
                <a:solidFill>
                  <a:schemeClr val="lt1"/>
                </a:solidFill>
                <a:latin typeface="+mn-lt"/>
                <a:ea typeface="+mn-ea"/>
                <a:cs typeface="+mn-cs"/>
              </a:defRPr>
            </a:lvl7pPr>
            <a:lvl8pPr marL="3456432" algn="l" defTabSz="987552" rtl="0" eaLnBrk="1" latinLnBrk="0" hangingPunct="1">
              <a:defRPr kumimoji="1" sz="1900" kern="1200">
                <a:solidFill>
                  <a:schemeClr val="lt1"/>
                </a:solidFill>
                <a:latin typeface="+mn-lt"/>
                <a:ea typeface="+mn-ea"/>
                <a:cs typeface="+mn-cs"/>
              </a:defRPr>
            </a:lvl8pPr>
            <a:lvl9pPr marL="3950208" algn="l" defTabSz="987552" rtl="0" eaLnBrk="1" latinLnBrk="0" hangingPunct="1">
              <a:defRPr kumimoji="1" sz="1900" kern="1200">
                <a:solidFill>
                  <a:schemeClr val="lt1"/>
                </a:solidFill>
                <a:latin typeface="+mn-lt"/>
                <a:ea typeface="+mn-ea"/>
                <a:cs typeface="+mn-cs"/>
              </a:defRPr>
            </a:lvl9pPr>
          </a:lstStyle>
          <a:p>
            <a:pPr algn="ctr"/>
            <a:r>
              <a:rPr kumimoji="1" lang="ja-JP" altLang="en-US" sz="1800" b="1" dirty="0" smtClean="0">
                <a:solidFill>
                  <a:srgbClr val="C00000"/>
                </a:solidFill>
              </a:rPr>
              <a:t>参加＝自治会員全員</a:t>
            </a:r>
            <a:endParaRPr kumimoji="1" lang="en-US" altLang="ja-JP" sz="1800" b="1" dirty="0" smtClean="0">
              <a:solidFill>
                <a:srgbClr val="C00000"/>
              </a:solidFill>
            </a:endParaRPr>
          </a:p>
          <a:p>
            <a:pPr algn="ctr"/>
            <a:r>
              <a:rPr lang="ja-JP" altLang="en-US" sz="1800" b="1" dirty="0" smtClean="0">
                <a:solidFill>
                  <a:srgbClr val="C00000"/>
                </a:solidFill>
              </a:rPr>
              <a:t>（約１，２１０）</a:t>
            </a:r>
            <a:endParaRPr kumimoji="1" lang="ja-JP" altLang="en-US" sz="1800" b="1" dirty="0">
              <a:solidFill>
                <a:srgbClr val="C00000"/>
              </a:solidFill>
            </a:endParaRPr>
          </a:p>
        </p:txBody>
      </p:sp>
      <p:sp>
        <p:nvSpPr>
          <p:cNvPr id="5" name="フローチャート : 結合子 4"/>
          <p:cNvSpPr/>
          <p:nvPr/>
        </p:nvSpPr>
        <p:spPr>
          <a:xfrm>
            <a:off x="3476994" y="5421269"/>
            <a:ext cx="3768552" cy="1856663"/>
          </a:xfrm>
          <a:prstGeom prst="flowChartConnector">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87552" rtl="0" eaLnBrk="1" latinLnBrk="0" hangingPunct="1">
              <a:defRPr kumimoji="1" sz="1900" kern="1200">
                <a:solidFill>
                  <a:schemeClr val="lt1"/>
                </a:solidFill>
                <a:latin typeface="+mn-lt"/>
                <a:ea typeface="+mn-ea"/>
                <a:cs typeface="+mn-cs"/>
              </a:defRPr>
            </a:lvl1pPr>
            <a:lvl2pPr marL="493776" algn="l" defTabSz="987552" rtl="0" eaLnBrk="1" latinLnBrk="0" hangingPunct="1">
              <a:defRPr kumimoji="1" sz="1900" kern="1200">
                <a:solidFill>
                  <a:schemeClr val="lt1"/>
                </a:solidFill>
                <a:latin typeface="+mn-lt"/>
                <a:ea typeface="+mn-ea"/>
                <a:cs typeface="+mn-cs"/>
              </a:defRPr>
            </a:lvl2pPr>
            <a:lvl3pPr marL="987552" algn="l" defTabSz="987552" rtl="0" eaLnBrk="1" latinLnBrk="0" hangingPunct="1">
              <a:defRPr kumimoji="1" sz="1900" kern="1200">
                <a:solidFill>
                  <a:schemeClr val="lt1"/>
                </a:solidFill>
                <a:latin typeface="+mn-lt"/>
                <a:ea typeface="+mn-ea"/>
                <a:cs typeface="+mn-cs"/>
              </a:defRPr>
            </a:lvl3pPr>
            <a:lvl4pPr marL="1481328" algn="l" defTabSz="987552" rtl="0" eaLnBrk="1" latinLnBrk="0" hangingPunct="1">
              <a:defRPr kumimoji="1" sz="1900" kern="1200">
                <a:solidFill>
                  <a:schemeClr val="lt1"/>
                </a:solidFill>
                <a:latin typeface="+mn-lt"/>
                <a:ea typeface="+mn-ea"/>
                <a:cs typeface="+mn-cs"/>
              </a:defRPr>
            </a:lvl4pPr>
            <a:lvl5pPr marL="1975104" algn="l" defTabSz="987552" rtl="0" eaLnBrk="1" latinLnBrk="0" hangingPunct="1">
              <a:defRPr kumimoji="1" sz="1900" kern="1200">
                <a:solidFill>
                  <a:schemeClr val="lt1"/>
                </a:solidFill>
                <a:latin typeface="+mn-lt"/>
                <a:ea typeface="+mn-ea"/>
                <a:cs typeface="+mn-cs"/>
              </a:defRPr>
            </a:lvl5pPr>
            <a:lvl6pPr marL="2468880" algn="l" defTabSz="987552" rtl="0" eaLnBrk="1" latinLnBrk="0" hangingPunct="1">
              <a:defRPr kumimoji="1" sz="1900" kern="1200">
                <a:solidFill>
                  <a:schemeClr val="lt1"/>
                </a:solidFill>
                <a:latin typeface="+mn-lt"/>
                <a:ea typeface="+mn-ea"/>
                <a:cs typeface="+mn-cs"/>
              </a:defRPr>
            </a:lvl6pPr>
            <a:lvl7pPr marL="2962656" algn="l" defTabSz="987552" rtl="0" eaLnBrk="1" latinLnBrk="0" hangingPunct="1">
              <a:defRPr kumimoji="1" sz="1900" kern="1200">
                <a:solidFill>
                  <a:schemeClr val="lt1"/>
                </a:solidFill>
                <a:latin typeface="+mn-lt"/>
                <a:ea typeface="+mn-ea"/>
                <a:cs typeface="+mn-cs"/>
              </a:defRPr>
            </a:lvl7pPr>
            <a:lvl8pPr marL="3456432" algn="l" defTabSz="987552" rtl="0" eaLnBrk="1" latinLnBrk="0" hangingPunct="1">
              <a:defRPr kumimoji="1" sz="1900" kern="1200">
                <a:solidFill>
                  <a:schemeClr val="lt1"/>
                </a:solidFill>
                <a:latin typeface="+mn-lt"/>
                <a:ea typeface="+mn-ea"/>
                <a:cs typeface="+mn-cs"/>
              </a:defRPr>
            </a:lvl8pPr>
            <a:lvl9pPr marL="3950208" algn="l" defTabSz="987552" rtl="0" eaLnBrk="1" latinLnBrk="0" hangingPunct="1">
              <a:defRPr kumimoji="1" sz="1900" kern="1200">
                <a:solidFill>
                  <a:schemeClr val="lt1"/>
                </a:solidFill>
                <a:latin typeface="+mn-lt"/>
                <a:ea typeface="+mn-ea"/>
                <a:cs typeface="+mn-cs"/>
              </a:defRPr>
            </a:lvl9pPr>
          </a:lstStyle>
          <a:p>
            <a:pPr algn="ctr"/>
            <a:endParaRPr kumimoji="1" lang="ja-JP" altLang="en-US" dirty="0"/>
          </a:p>
        </p:txBody>
      </p:sp>
      <p:sp>
        <p:nvSpPr>
          <p:cNvPr id="6" name="フローチャート : 結合子 5"/>
          <p:cNvSpPr/>
          <p:nvPr/>
        </p:nvSpPr>
        <p:spPr>
          <a:xfrm>
            <a:off x="4420334" y="6250841"/>
            <a:ext cx="1814488" cy="1027091"/>
          </a:xfrm>
          <a:prstGeom prst="flowChartConnec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87552" rtl="0" eaLnBrk="1" latinLnBrk="0" hangingPunct="1">
              <a:defRPr kumimoji="1" sz="1900" kern="1200">
                <a:solidFill>
                  <a:schemeClr val="lt1"/>
                </a:solidFill>
                <a:latin typeface="+mn-lt"/>
                <a:ea typeface="+mn-ea"/>
                <a:cs typeface="+mn-cs"/>
              </a:defRPr>
            </a:lvl1pPr>
            <a:lvl2pPr marL="493776" algn="l" defTabSz="987552" rtl="0" eaLnBrk="1" latinLnBrk="0" hangingPunct="1">
              <a:defRPr kumimoji="1" sz="1900" kern="1200">
                <a:solidFill>
                  <a:schemeClr val="lt1"/>
                </a:solidFill>
                <a:latin typeface="+mn-lt"/>
                <a:ea typeface="+mn-ea"/>
                <a:cs typeface="+mn-cs"/>
              </a:defRPr>
            </a:lvl2pPr>
            <a:lvl3pPr marL="987552" algn="l" defTabSz="987552" rtl="0" eaLnBrk="1" latinLnBrk="0" hangingPunct="1">
              <a:defRPr kumimoji="1" sz="1900" kern="1200">
                <a:solidFill>
                  <a:schemeClr val="lt1"/>
                </a:solidFill>
                <a:latin typeface="+mn-lt"/>
                <a:ea typeface="+mn-ea"/>
                <a:cs typeface="+mn-cs"/>
              </a:defRPr>
            </a:lvl3pPr>
            <a:lvl4pPr marL="1481328" algn="l" defTabSz="987552" rtl="0" eaLnBrk="1" latinLnBrk="0" hangingPunct="1">
              <a:defRPr kumimoji="1" sz="1900" kern="1200">
                <a:solidFill>
                  <a:schemeClr val="lt1"/>
                </a:solidFill>
                <a:latin typeface="+mn-lt"/>
                <a:ea typeface="+mn-ea"/>
                <a:cs typeface="+mn-cs"/>
              </a:defRPr>
            </a:lvl4pPr>
            <a:lvl5pPr marL="1975104" algn="l" defTabSz="987552" rtl="0" eaLnBrk="1" latinLnBrk="0" hangingPunct="1">
              <a:defRPr kumimoji="1" sz="1900" kern="1200">
                <a:solidFill>
                  <a:schemeClr val="lt1"/>
                </a:solidFill>
                <a:latin typeface="+mn-lt"/>
                <a:ea typeface="+mn-ea"/>
                <a:cs typeface="+mn-cs"/>
              </a:defRPr>
            </a:lvl5pPr>
            <a:lvl6pPr marL="2468880" algn="l" defTabSz="987552" rtl="0" eaLnBrk="1" latinLnBrk="0" hangingPunct="1">
              <a:defRPr kumimoji="1" sz="1900" kern="1200">
                <a:solidFill>
                  <a:schemeClr val="lt1"/>
                </a:solidFill>
                <a:latin typeface="+mn-lt"/>
                <a:ea typeface="+mn-ea"/>
                <a:cs typeface="+mn-cs"/>
              </a:defRPr>
            </a:lvl6pPr>
            <a:lvl7pPr marL="2962656" algn="l" defTabSz="987552" rtl="0" eaLnBrk="1" latinLnBrk="0" hangingPunct="1">
              <a:defRPr kumimoji="1" sz="1900" kern="1200">
                <a:solidFill>
                  <a:schemeClr val="lt1"/>
                </a:solidFill>
                <a:latin typeface="+mn-lt"/>
                <a:ea typeface="+mn-ea"/>
                <a:cs typeface="+mn-cs"/>
              </a:defRPr>
            </a:lvl7pPr>
            <a:lvl8pPr marL="3456432" algn="l" defTabSz="987552" rtl="0" eaLnBrk="1" latinLnBrk="0" hangingPunct="1">
              <a:defRPr kumimoji="1" sz="1900" kern="1200">
                <a:solidFill>
                  <a:schemeClr val="lt1"/>
                </a:solidFill>
                <a:latin typeface="+mn-lt"/>
                <a:ea typeface="+mn-ea"/>
                <a:cs typeface="+mn-cs"/>
              </a:defRPr>
            </a:lvl8pPr>
            <a:lvl9pPr marL="3950208" algn="l" defTabSz="987552" rtl="0" eaLnBrk="1" latinLnBrk="0" hangingPunct="1">
              <a:defRPr kumimoji="1" sz="1900" kern="1200">
                <a:solidFill>
                  <a:schemeClr val="lt1"/>
                </a:solidFill>
                <a:latin typeface="+mn-lt"/>
                <a:ea typeface="+mn-ea"/>
                <a:cs typeface="+mn-cs"/>
              </a:defRPr>
            </a:lvl9pPr>
          </a:lstStyle>
          <a:p>
            <a:pPr algn="ctr"/>
            <a:endParaRPr kumimoji="1" lang="ja-JP" altLang="en-US" dirty="0"/>
          </a:p>
        </p:txBody>
      </p:sp>
      <p:sp>
        <p:nvSpPr>
          <p:cNvPr id="7" name="正方形/長方形 6"/>
          <p:cNvSpPr/>
          <p:nvPr/>
        </p:nvSpPr>
        <p:spPr>
          <a:xfrm>
            <a:off x="4266481" y="5652839"/>
            <a:ext cx="2232404" cy="57403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87552" rtl="0" eaLnBrk="1" latinLnBrk="0" hangingPunct="1">
              <a:defRPr kumimoji="1" sz="1900" kern="1200">
                <a:solidFill>
                  <a:schemeClr val="lt1"/>
                </a:solidFill>
                <a:latin typeface="+mn-lt"/>
                <a:ea typeface="+mn-ea"/>
                <a:cs typeface="+mn-cs"/>
              </a:defRPr>
            </a:lvl1pPr>
            <a:lvl2pPr marL="493776" algn="l" defTabSz="987552" rtl="0" eaLnBrk="1" latinLnBrk="0" hangingPunct="1">
              <a:defRPr kumimoji="1" sz="1900" kern="1200">
                <a:solidFill>
                  <a:schemeClr val="lt1"/>
                </a:solidFill>
                <a:latin typeface="+mn-lt"/>
                <a:ea typeface="+mn-ea"/>
                <a:cs typeface="+mn-cs"/>
              </a:defRPr>
            </a:lvl2pPr>
            <a:lvl3pPr marL="987552" algn="l" defTabSz="987552" rtl="0" eaLnBrk="1" latinLnBrk="0" hangingPunct="1">
              <a:defRPr kumimoji="1" sz="1900" kern="1200">
                <a:solidFill>
                  <a:schemeClr val="lt1"/>
                </a:solidFill>
                <a:latin typeface="+mn-lt"/>
                <a:ea typeface="+mn-ea"/>
                <a:cs typeface="+mn-cs"/>
              </a:defRPr>
            </a:lvl3pPr>
            <a:lvl4pPr marL="1481328" algn="l" defTabSz="987552" rtl="0" eaLnBrk="1" latinLnBrk="0" hangingPunct="1">
              <a:defRPr kumimoji="1" sz="1900" kern="1200">
                <a:solidFill>
                  <a:schemeClr val="lt1"/>
                </a:solidFill>
                <a:latin typeface="+mn-lt"/>
                <a:ea typeface="+mn-ea"/>
                <a:cs typeface="+mn-cs"/>
              </a:defRPr>
            </a:lvl4pPr>
            <a:lvl5pPr marL="1975104" algn="l" defTabSz="987552" rtl="0" eaLnBrk="1" latinLnBrk="0" hangingPunct="1">
              <a:defRPr kumimoji="1" sz="1900" kern="1200">
                <a:solidFill>
                  <a:schemeClr val="lt1"/>
                </a:solidFill>
                <a:latin typeface="+mn-lt"/>
                <a:ea typeface="+mn-ea"/>
                <a:cs typeface="+mn-cs"/>
              </a:defRPr>
            </a:lvl5pPr>
            <a:lvl6pPr marL="2468880" algn="l" defTabSz="987552" rtl="0" eaLnBrk="1" latinLnBrk="0" hangingPunct="1">
              <a:defRPr kumimoji="1" sz="1900" kern="1200">
                <a:solidFill>
                  <a:schemeClr val="lt1"/>
                </a:solidFill>
                <a:latin typeface="+mn-lt"/>
                <a:ea typeface="+mn-ea"/>
                <a:cs typeface="+mn-cs"/>
              </a:defRPr>
            </a:lvl6pPr>
            <a:lvl7pPr marL="2962656" algn="l" defTabSz="987552" rtl="0" eaLnBrk="1" latinLnBrk="0" hangingPunct="1">
              <a:defRPr kumimoji="1" sz="1900" kern="1200">
                <a:solidFill>
                  <a:schemeClr val="lt1"/>
                </a:solidFill>
                <a:latin typeface="+mn-lt"/>
                <a:ea typeface="+mn-ea"/>
                <a:cs typeface="+mn-cs"/>
              </a:defRPr>
            </a:lvl7pPr>
            <a:lvl8pPr marL="3456432" algn="l" defTabSz="987552" rtl="0" eaLnBrk="1" latinLnBrk="0" hangingPunct="1">
              <a:defRPr kumimoji="1" sz="1900" kern="1200">
                <a:solidFill>
                  <a:schemeClr val="lt1"/>
                </a:solidFill>
                <a:latin typeface="+mn-lt"/>
                <a:ea typeface="+mn-ea"/>
                <a:cs typeface="+mn-cs"/>
              </a:defRPr>
            </a:lvl8pPr>
            <a:lvl9pPr marL="3950208" algn="l" defTabSz="987552" rtl="0" eaLnBrk="1" latinLnBrk="0" hangingPunct="1">
              <a:defRPr kumimoji="1" sz="1900" kern="1200">
                <a:solidFill>
                  <a:schemeClr val="lt1"/>
                </a:solidFill>
                <a:latin typeface="+mn-lt"/>
                <a:ea typeface="+mn-ea"/>
                <a:cs typeface="+mn-cs"/>
              </a:defRPr>
            </a:lvl9pPr>
          </a:lstStyle>
          <a:p>
            <a:pPr algn="ctr"/>
            <a:r>
              <a:rPr kumimoji="1" lang="ja-JP" altLang="en-US" sz="1800" b="1" dirty="0" smtClean="0">
                <a:solidFill>
                  <a:schemeClr val="tx1"/>
                </a:solidFill>
              </a:rPr>
              <a:t>今年活動する人</a:t>
            </a:r>
            <a:endParaRPr kumimoji="1" lang="en-US" altLang="ja-JP" sz="1800" b="1" dirty="0" smtClean="0">
              <a:solidFill>
                <a:schemeClr val="tx1"/>
              </a:solidFill>
            </a:endParaRPr>
          </a:p>
          <a:p>
            <a:pPr algn="ctr"/>
            <a:r>
              <a:rPr lang="ja-JP" altLang="en-US" sz="1800" b="1" dirty="0" smtClean="0">
                <a:solidFill>
                  <a:schemeClr val="tx1"/>
                </a:solidFill>
              </a:rPr>
              <a:t>（約２５０）</a:t>
            </a:r>
            <a:endParaRPr kumimoji="1" lang="ja-JP" altLang="en-US" sz="1800" b="1" dirty="0">
              <a:solidFill>
                <a:schemeClr val="tx1"/>
              </a:solidFill>
            </a:endParaRPr>
          </a:p>
        </p:txBody>
      </p:sp>
      <p:sp>
        <p:nvSpPr>
          <p:cNvPr id="8" name="正方形/長方形 7"/>
          <p:cNvSpPr/>
          <p:nvPr/>
        </p:nvSpPr>
        <p:spPr>
          <a:xfrm>
            <a:off x="4535584" y="6444927"/>
            <a:ext cx="1505191"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87552" rtl="0" eaLnBrk="1" latinLnBrk="0" hangingPunct="1">
              <a:defRPr kumimoji="1" sz="1900" kern="1200">
                <a:solidFill>
                  <a:schemeClr val="lt1"/>
                </a:solidFill>
                <a:latin typeface="+mn-lt"/>
                <a:ea typeface="+mn-ea"/>
                <a:cs typeface="+mn-cs"/>
              </a:defRPr>
            </a:lvl1pPr>
            <a:lvl2pPr marL="493776" algn="l" defTabSz="987552" rtl="0" eaLnBrk="1" latinLnBrk="0" hangingPunct="1">
              <a:defRPr kumimoji="1" sz="1900" kern="1200">
                <a:solidFill>
                  <a:schemeClr val="lt1"/>
                </a:solidFill>
                <a:latin typeface="+mn-lt"/>
                <a:ea typeface="+mn-ea"/>
                <a:cs typeface="+mn-cs"/>
              </a:defRPr>
            </a:lvl2pPr>
            <a:lvl3pPr marL="987552" algn="l" defTabSz="987552" rtl="0" eaLnBrk="1" latinLnBrk="0" hangingPunct="1">
              <a:defRPr kumimoji="1" sz="1900" kern="1200">
                <a:solidFill>
                  <a:schemeClr val="lt1"/>
                </a:solidFill>
                <a:latin typeface="+mn-lt"/>
                <a:ea typeface="+mn-ea"/>
                <a:cs typeface="+mn-cs"/>
              </a:defRPr>
            </a:lvl3pPr>
            <a:lvl4pPr marL="1481328" algn="l" defTabSz="987552" rtl="0" eaLnBrk="1" latinLnBrk="0" hangingPunct="1">
              <a:defRPr kumimoji="1" sz="1900" kern="1200">
                <a:solidFill>
                  <a:schemeClr val="lt1"/>
                </a:solidFill>
                <a:latin typeface="+mn-lt"/>
                <a:ea typeface="+mn-ea"/>
                <a:cs typeface="+mn-cs"/>
              </a:defRPr>
            </a:lvl4pPr>
            <a:lvl5pPr marL="1975104" algn="l" defTabSz="987552" rtl="0" eaLnBrk="1" latinLnBrk="0" hangingPunct="1">
              <a:defRPr kumimoji="1" sz="1900" kern="1200">
                <a:solidFill>
                  <a:schemeClr val="lt1"/>
                </a:solidFill>
                <a:latin typeface="+mn-lt"/>
                <a:ea typeface="+mn-ea"/>
                <a:cs typeface="+mn-cs"/>
              </a:defRPr>
            </a:lvl5pPr>
            <a:lvl6pPr marL="2468880" algn="l" defTabSz="987552" rtl="0" eaLnBrk="1" latinLnBrk="0" hangingPunct="1">
              <a:defRPr kumimoji="1" sz="1900" kern="1200">
                <a:solidFill>
                  <a:schemeClr val="lt1"/>
                </a:solidFill>
                <a:latin typeface="+mn-lt"/>
                <a:ea typeface="+mn-ea"/>
                <a:cs typeface="+mn-cs"/>
              </a:defRPr>
            </a:lvl6pPr>
            <a:lvl7pPr marL="2962656" algn="l" defTabSz="987552" rtl="0" eaLnBrk="1" latinLnBrk="0" hangingPunct="1">
              <a:defRPr kumimoji="1" sz="1900" kern="1200">
                <a:solidFill>
                  <a:schemeClr val="lt1"/>
                </a:solidFill>
                <a:latin typeface="+mn-lt"/>
                <a:ea typeface="+mn-ea"/>
                <a:cs typeface="+mn-cs"/>
              </a:defRPr>
            </a:lvl7pPr>
            <a:lvl8pPr marL="3456432" algn="l" defTabSz="987552" rtl="0" eaLnBrk="1" latinLnBrk="0" hangingPunct="1">
              <a:defRPr kumimoji="1" sz="1900" kern="1200">
                <a:solidFill>
                  <a:schemeClr val="lt1"/>
                </a:solidFill>
                <a:latin typeface="+mn-lt"/>
                <a:ea typeface="+mn-ea"/>
                <a:cs typeface="+mn-cs"/>
              </a:defRPr>
            </a:lvl8pPr>
            <a:lvl9pPr marL="3950208" algn="l" defTabSz="987552" rtl="0" eaLnBrk="1" latinLnBrk="0" hangingPunct="1">
              <a:defRPr kumimoji="1" sz="1900" kern="1200">
                <a:solidFill>
                  <a:schemeClr val="lt1"/>
                </a:solidFill>
                <a:latin typeface="+mn-lt"/>
                <a:ea typeface="+mn-ea"/>
                <a:cs typeface="+mn-cs"/>
              </a:defRPr>
            </a:lvl9pPr>
          </a:lstStyle>
          <a:p>
            <a:pPr algn="ctr"/>
            <a:r>
              <a:rPr kumimoji="1" lang="ja-JP" altLang="en-US" sz="1800" b="1" dirty="0" smtClean="0">
                <a:solidFill>
                  <a:schemeClr val="tx1"/>
                </a:solidFill>
              </a:rPr>
              <a:t>責任者</a:t>
            </a:r>
            <a:endParaRPr kumimoji="1" lang="en-US" altLang="ja-JP" sz="1800" b="1" dirty="0" smtClean="0">
              <a:solidFill>
                <a:schemeClr val="tx1"/>
              </a:solidFill>
            </a:endParaRPr>
          </a:p>
          <a:p>
            <a:pPr algn="ctr"/>
            <a:r>
              <a:rPr lang="ja-JP" altLang="en-US" sz="1800" b="1" dirty="0" smtClean="0">
                <a:solidFill>
                  <a:schemeClr val="tx1"/>
                </a:solidFill>
              </a:rPr>
              <a:t>（約１００）</a:t>
            </a:r>
            <a:endParaRPr kumimoji="1" lang="ja-JP" altLang="en-US" sz="1800" b="1" dirty="0">
              <a:solidFill>
                <a:schemeClr val="tx1"/>
              </a:solidFill>
            </a:endParaRPr>
          </a:p>
        </p:txBody>
      </p:sp>
      <p:sp>
        <p:nvSpPr>
          <p:cNvPr id="9" name="正方形/長方形 8"/>
          <p:cNvSpPr/>
          <p:nvPr/>
        </p:nvSpPr>
        <p:spPr>
          <a:xfrm>
            <a:off x="4338489" y="4644727"/>
            <a:ext cx="2087296" cy="6238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87552" rtl="0" eaLnBrk="1" latinLnBrk="0" hangingPunct="1">
              <a:defRPr kumimoji="1" sz="1900" kern="1200">
                <a:solidFill>
                  <a:schemeClr val="lt1"/>
                </a:solidFill>
                <a:latin typeface="+mn-lt"/>
                <a:ea typeface="+mn-ea"/>
                <a:cs typeface="+mn-cs"/>
              </a:defRPr>
            </a:lvl1pPr>
            <a:lvl2pPr marL="493776" algn="l" defTabSz="987552" rtl="0" eaLnBrk="1" latinLnBrk="0" hangingPunct="1">
              <a:defRPr kumimoji="1" sz="1900" kern="1200">
                <a:solidFill>
                  <a:schemeClr val="lt1"/>
                </a:solidFill>
                <a:latin typeface="+mn-lt"/>
                <a:ea typeface="+mn-ea"/>
                <a:cs typeface="+mn-cs"/>
              </a:defRPr>
            </a:lvl2pPr>
            <a:lvl3pPr marL="987552" algn="l" defTabSz="987552" rtl="0" eaLnBrk="1" latinLnBrk="0" hangingPunct="1">
              <a:defRPr kumimoji="1" sz="1900" kern="1200">
                <a:solidFill>
                  <a:schemeClr val="lt1"/>
                </a:solidFill>
                <a:latin typeface="+mn-lt"/>
                <a:ea typeface="+mn-ea"/>
                <a:cs typeface="+mn-cs"/>
              </a:defRPr>
            </a:lvl3pPr>
            <a:lvl4pPr marL="1481328" algn="l" defTabSz="987552" rtl="0" eaLnBrk="1" latinLnBrk="0" hangingPunct="1">
              <a:defRPr kumimoji="1" sz="1900" kern="1200">
                <a:solidFill>
                  <a:schemeClr val="lt1"/>
                </a:solidFill>
                <a:latin typeface="+mn-lt"/>
                <a:ea typeface="+mn-ea"/>
                <a:cs typeface="+mn-cs"/>
              </a:defRPr>
            </a:lvl4pPr>
            <a:lvl5pPr marL="1975104" algn="l" defTabSz="987552" rtl="0" eaLnBrk="1" latinLnBrk="0" hangingPunct="1">
              <a:defRPr kumimoji="1" sz="1900" kern="1200">
                <a:solidFill>
                  <a:schemeClr val="lt1"/>
                </a:solidFill>
                <a:latin typeface="+mn-lt"/>
                <a:ea typeface="+mn-ea"/>
                <a:cs typeface="+mn-cs"/>
              </a:defRPr>
            </a:lvl5pPr>
            <a:lvl6pPr marL="2468880" algn="l" defTabSz="987552" rtl="0" eaLnBrk="1" latinLnBrk="0" hangingPunct="1">
              <a:defRPr kumimoji="1" sz="1900" kern="1200">
                <a:solidFill>
                  <a:schemeClr val="lt1"/>
                </a:solidFill>
                <a:latin typeface="+mn-lt"/>
                <a:ea typeface="+mn-ea"/>
                <a:cs typeface="+mn-cs"/>
              </a:defRPr>
            </a:lvl6pPr>
            <a:lvl7pPr marL="2962656" algn="l" defTabSz="987552" rtl="0" eaLnBrk="1" latinLnBrk="0" hangingPunct="1">
              <a:defRPr kumimoji="1" sz="1900" kern="1200">
                <a:solidFill>
                  <a:schemeClr val="lt1"/>
                </a:solidFill>
                <a:latin typeface="+mn-lt"/>
                <a:ea typeface="+mn-ea"/>
                <a:cs typeface="+mn-cs"/>
              </a:defRPr>
            </a:lvl7pPr>
            <a:lvl8pPr marL="3456432" algn="l" defTabSz="987552" rtl="0" eaLnBrk="1" latinLnBrk="0" hangingPunct="1">
              <a:defRPr kumimoji="1" sz="1900" kern="1200">
                <a:solidFill>
                  <a:schemeClr val="lt1"/>
                </a:solidFill>
                <a:latin typeface="+mn-lt"/>
                <a:ea typeface="+mn-ea"/>
                <a:cs typeface="+mn-cs"/>
              </a:defRPr>
            </a:lvl8pPr>
            <a:lvl9pPr marL="3950208" algn="l" defTabSz="987552" rtl="0" eaLnBrk="1" latinLnBrk="0" hangingPunct="1">
              <a:defRPr kumimoji="1" sz="1900" kern="1200">
                <a:solidFill>
                  <a:schemeClr val="lt1"/>
                </a:solidFill>
                <a:latin typeface="+mn-lt"/>
                <a:ea typeface="+mn-ea"/>
                <a:cs typeface="+mn-cs"/>
              </a:defRPr>
            </a:lvl9pPr>
          </a:lstStyle>
          <a:p>
            <a:pPr algn="ctr"/>
            <a:r>
              <a:rPr lang="ja-JP" altLang="en-US" sz="1800" b="1" dirty="0" smtClean="0">
                <a:solidFill>
                  <a:schemeClr val="tx1"/>
                </a:solidFill>
              </a:rPr>
              <a:t>活動可能な</a:t>
            </a:r>
            <a:r>
              <a:rPr kumimoji="1" lang="ja-JP" altLang="en-US" sz="1800" b="1" dirty="0" smtClean="0">
                <a:solidFill>
                  <a:schemeClr val="tx1"/>
                </a:solidFill>
              </a:rPr>
              <a:t>人</a:t>
            </a:r>
            <a:endParaRPr kumimoji="1" lang="en-US" altLang="ja-JP" sz="1800" b="1" dirty="0" smtClean="0">
              <a:solidFill>
                <a:schemeClr val="tx1"/>
              </a:solidFill>
            </a:endParaRPr>
          </a:p>
          <a:p>
            <a:pPr algn="ctr"/>
            <a:r>
              <a:rPr lang="ja-JP" altLang="en-US" sz="1800" b="1" dirty="0" smtClean="0">
                <a:solidFill>
                  <a:schemeClr val="tx1"/>
                </a:solidFill>
              </a:rPr>
              <a:t>（約６００）</a:t>
            </a:r>
            <a:endParaRPr kumimoji="1" lang="ja-JP" altLang="en-US" sz="1800" b="1" dirty="0">
              <a:solidFill>
                <a:schemeClr val="tx1"/>
              </a:solidFill>
            </a:endParaRPr>
          </a:p>
        </p:txBody>
      </p:sp>
      <p:sp>
        <p:nvSpPr>
          <p:cNvPr id="10" name="テキスト ボックス 9"/>
          <p:cNvSpPr txBox="1"/>
          <p:nvPr/>
        </p:nvSpPr>
        <p:spPr>
          <a:xfrm>
            <a:off x="2322265" y="180231"/>
            <a:ext cx="5280613" cy="584775"/>
          </a:xfrm>
          <a:prstGeom prst="rect">
            <a:avLst/>
          </a:prstGeom>
          <a:noFill/>
          <a:ln>
            <a:noFill/>
          </a:ln>
        </p:spPr>
        <p:txBody>
          <a:bodyPr wrap="none" rtlCol="0">
            <a:spAutoFit/>
          </a:bodyPr>
          <a:lstStyle/>
          <a:p>
            <a:r>
              <a:rPr kumimoji="1" lang="ja-JP" altLang="en-US" sz="3200" u="sng" dirty="0" smtClean="0">
                <a:latin typeface="HGP正楷書体" pitchFamily="66" charset="-128"/>
                <a:ea typeface="HGP正楷書体" pitchFamily="66" charset="-128"/>
              </a:rPr>
              <a:t>なぜ自治会員は全員参加か？</a:t>
            </a:r>
            <a:endParaRPr kumimoji="1" lang="ja-JP" altLang="en-US" sz="3200" u="sng" dirty="0">
              <a:latin typeface="HGP正楷書体" pitchFamily="66" charset="-128"/>
              <a:ea typeface="HGP正楷書体" pitchFamily="66" charset="-128"/>
            </a:endParaRPr>
          </a:p>
        </p:txBody>
      </p:sp>
      <p:sp>
        <p:nvSpPr>
          <p:cNvPr id="11" name="テキスト ボックス 10"/>
          <p:cNvSpPr txBox="1"/>
          <p:nvPr/>
        </p:nvSpPr>
        <p:spPr>
          <a:xfrm>
            <a:off x="306041" y="828303"/>
            <a:ext cx="9433048" cy="2328523"/>
          </a:xfrm>
          <a:prstGeom prst="rect">
            <a:avLst/>
          </a:prstGeom>
          <a:noFill/>
        </p:spPr>
        <p:txBody>
          <a:bodyPr wrap="square" rtlCol="0">
            <a:spAutoFit/>
          </a:bodyPr>
          <a:lstStyle/>
          <a:p>
            <a:pPr>
              <a:lnSpc>
                <a:spcPct val="150000"/>
              </a:lnSpc>
            </a:pPr>
            <a:r>
              <a:rPr kumimoji="1" lang="ja-JP" altLang="en-US" sz="2000" dirty="0" smtClean="0">
                <a:latin typeface="HGP正楷書体" pitchFamily="66" charset="-128"/>
                <a:ea typeface="HGP正楷書体" pitchFamily="66" charset="-128"/>
              </a:rPr>
              <a:t>　（高齢、要介護者がいる、小さい子供がいる、共働きで時間がない、</a:t>
            </a:r>
            <a:r>
              <a:rPr lang="ja-JP" altLang="en-US" sz="2000" dirty="0" smtClean="0">
                <a:latin typeface="HGP正楷書体" pitchFamily="66" charset="-128"/>
                <a:ea typeface="HGP正楷書体" pitchFamily="66" charset="-128"/>
              </a:rPr>
              <a:t>消防団所属職場の防災要員で緊急時は職場優先）そのほか</a:t>
            </a:r>
            <a:r>
              <a:rPr kumimoji="1" lang="ja-JP" altLang="en-US" sz="2000" dirty="0" smtClean="0">
                <a:latin typeface="HGP正楷書体" pitchFamily="66" charset="-128"/>
                <a:ea typeface="HGP正楷書体" pitchFamily="66" charset="-128"/>
              </a:rPr>
              <a:t>さまざまな理由で活動できない方</a:t>
            </a:r>
            <a:r>
              <a:rPr lang="ja-JP" altLang="en-US" sz="2000" dirty="0" smtClean="0">
                <a:latin typeface="HGP正楷書体" pitchFamily="66" charset="-128"/>
                <a:ea typeface="HGP正楷書体" pitchFamily="66" charset="-128"/>
              </a:rPr>
              <a:t>も、自治会員の方には全員自主防災隊に参加していただき、緊急時には協力しあう（共助）体制とします。</a:t>
            </a:r>
            <a:endParaRPr kumimoji="1" lang="en-US" altLang="ja-JP" sz="2000" dirty="0" smtClean="0">
              <a:latin typeface="HGP正楷書体" pitchFamily="66" charset="-128"/>
              <a:ea typeface="HGP正楷書体" pitchFamily="66" charset="-128"/>
            </a:endParaRPr>
          </a:p>
          <a:p>
            <a:pPr>
              <a:lnSpc>
                <a:spcPct val="150000"/>
              </a:lnSpc>
            </a:pPr>
            <a:r>
              <a:rPr lang="ja-JP" altLang="en-US" sz="2000" dirty="0" smtClean="0">
                <a:latin typeface="HGP正楷書体" pitchFamily="66" charset="-128"/>
                <a:ea typeface="HGP正楷書体" pitchFamily="66" charset="-128"/>
              </a:rPr>
              <a:t>例えば緊急時に隣近所で無事を確認したり、助け合って避難したり、食料や水の備蓄品を融通しあったりして助け合うことは必要で重要です。</a:t>
            </a:r>
            <a:endParaRPr kumimoji="1" lang="en-US" altLang="ja-JP" sz="2000" dirty="0" smtClean="0">
              <a:latin typeface="HGP正楷書体" pitchFamily="66" charset="-128"/>
              <a:ea typeface="HGP正楷書体" pitchFamily="66" charset="-128"/>
            </a:endParaRPr>
          </a:p>
        </p:txBody>
      </p:sp>
      <p:sp>
        <p:nvSpPr>
          <p:cNvPr id="13" name="テキスト ボックス 12"/>
          <p:cNvSpPr txBox="1"/>
          <p:nvPr/>
        </p:nvSpPr>
        <p:spPr>
          <a:xfrm>
            <a:off x="1386161" y="4284687"/>
            <a:ext cx="677108" cy="1800588"/>
          </a:xfrm>
          <a:prstGeom prst="rect">
            <a:avLst/>
          </a:prstGeom>
          <a:noFill/>
          <a:ln>
            <a:solidFill>
              <a:schemeClr val="tx1"/>
            </a:solidFill>
          </a:ln>
        </p:spPr>
        <p:txBody>
          <a:bodyPr vert="eaVert" wrap="square" rtlCol="0">
            <a:spAutoFit/>
          </a:bodyPr>
          <a:lstStyle/>
          <a:p>
            <a:pPr algn="ctr"/>
            <a:r>
              <a:rPr kumimoji="1" lang="ja-JP" altLang="en-US" sz="1600" dirty="0" smtClean="0"/>
              <a:t>自治会員以外の方（将来）</a:t>
            </a:r>
            <a:endParaRPr kumimoji="1" lang="ja-JP" altLang="en-US" sz="16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983</TotalTime>
  <Words>56</Words>
  <Application>Microsoft Office PowerPoint</Application>
  <PresentationFormat>ユーザー設定</PresentationFormat>
  <Paragraphs>14</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スライド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N.Hayashi</dc:creator>
  <cp:lastModifiedBy>N.Hayashi</cp:lastModifiedBy>
  <cp:revision>141</cp:revision>
  <dcterms:created xsi:type="dcterms:W3CDTF">2013-03-15T08:26:03Z</dcterms:created>
  <dcterms:modified xsi:type="dcterms:W3CDTF">2013-06-21T11:53:42Z</dcterms:modified>
</cp:coreProperties>
</file>